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76" r:id="rId3"/>
    <p:sldId id="273" r:id="rId4"/>
    <p:sldId id="280" r:id="rId5"/>
    <p:sldId id="289" r:id="rId6"/>
    <p:sldId id="290" r:id="rId7"/>
    <p:sldId id="293" r:id="rId8"/>
    <p:sldId id="294" r:id="rId9"/>
    <p:sldId id="295" r:id="rId10"/>
    <p:sldId id="260" r:id="rId11"/>
    <p:sldId id="261" r:id="rId12"/>
    <p:sldId id="282" r:id="rId13"/>
    <p:sldId id="285" r:id="rId14"/>
    <p:sldId id="262" r:id="rId15"/>
    <p:sldId id="263" r:id="rId16"/>
    <p:sldId id="264" r:id="rId17"/>
    <p:sldId id="283" r:id="rId18"/>
    <p:sldId id="284" r:id="rId19"/>
    <p:sldId id="266" r:id="rId20"/>
    <p:sldId id="265" r:id="rId21"/>
    <p:sldId id="286" r:id="rId22"/>
    <p:sldId id="296" r:id="rId23"/>
    <p:sldId id="267" r:id="rId24"/>
    <p:sldId id="269" r:id="rId25"/>
    <p:sldId id="270" r:id="rId26"/>
    <p:sldId id="287" r:id="rId27"/>
    <p:sldId id="271" r:id="rId28"/>
    <p:sldId id="297" r:id="rId29"/>
    <p:sldId id="291" r:id="rId30"/>
    <p:sldId id="272" r:id="rId31"/>
    <p:sldId id="298" r:id="rId32"/>
    <p:sldId id="292" r:id="rId33"/>
    <p:sldId id="281" r:id="rId34"/>
    <p:sldId id="258" r:id="rId35"/>
    <p:sldId id="288" r:id="rId36"/>
    <p:sldId id="299" r:id="rId37"/>
    <p:sldId id="300" r:id="rId38"/>
    <p:sldId id="275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2EF"/>
    <a:srgbClr val="0B163A"/>
    <a:srgbClr val="0C173D"/>
    <a:srgbClr val="0E1E47"/>
    <a:srgbClr val="102351"/>
    <a:srgbClr val="142C5F"/>
    <a:srgbClr val="13295D"/>
    <a:srgbClr val="2A4C86"/>
    <a:srgbClr val="2B4C87"/>
    <a:srgbClr val="132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732" autoAdjust="0"/>
  </p:normalViewPr>
  <p:slideViewPr>
    <p:cSldViewPr snapToGrid="0" showGuides="1">
      <p:cViewPr varScale="1">
        <p:scale>
          <a:sx n="161" d="100"/>
          <a:sy n="161" d="100"/>
        </p:scale>
        <p:origin x="174" y="46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Kelvin" userId="624f6ae12bb7b72b" providerId="LiveId" clId="{722C6D5B-AC02-45A7-ADDD-54D02BD604DC}"/>
    <pc:docChg chg="undo redo custSel addSld delSld modSld sldOrd">
      <pc:chgData name="Lim Kelvin" userId="624f6ae12bb7b72b" providerId="LiveId" clId="{722C6D5B-AC02-45A7-ADDD-54D02BD604DC}" dt="2025-10-26T13:58:38.680" v="1309" actId="47"/>
      <pc:docMkLst>
        <pc:docMk/>
      </pc:docMkLst>
      <pc:sldChg chg="addSp modSp ord">
        <pc:chgData name="Lim Kelvin" userId="624f6ae12bb7b72b" providerId="LiveId" clId="{722C6D5B-AC02-45A7-ADDD-54D02BD604DC}" dt="2025-10-21T11:18:49.705" v="1007"/>
        <pc:sldMkLst>
          <pc:docMk/>
          <pc:sldMk cId="3454946602" sldId="258"/>
        </pc:sldMkLst>
        <pc:picChg chg="add mod">
          <ac:chgData name="Lim Kelvin" userId="624f6ae12bb7b72b" providerId="LiveId" clId="{722C6D5B-AC02-45A7-ADDD-54D02BD604DC}" dt="2025-10-21T10:29:57.642" v="284"/>
          <ac:picMkLst>
            <pc:docMk/>
            <pc:sldMk cId="3454946602" sldId="258"/>
            <ac:picMk id="5" creationId="{35BB407D-F050-4179-BDD8-3F75852B8960}"/>
          </ac:picMkLst>
        </pc:picChg>
      </pc:sldChg>
      <pc:sldChg chg="addSp delSp modSp mod">
        <pc:chgData name="Lim Kelvin" userId="624f6ae12bb7b72b" providerId="LiveId" clId="{722C6D5B-AC02-45A7-ADDD-54D02BD604DC}" dt="2025-10-26T13:56:55.960" v="1308" actId="404"/>
        <pc:sldMkLst>
          <pc:docMk/>
          <pc:sldMk cId="2999397548" sldId="259"/>
        </pc:sldMkLst>
        <pc:spChg chg="del">
          <ac:chgData name="Lim Kelvin" userId="624f6ae12bb7b72b" providerId="LiveId" clId="{722C6D5B-AC02-45A7-ADDD-54D02BD604DC}" dt="2025-10-21T10:16:37.919" v="212" actId="478"/>
          <ac:spMkLst>
            <pc:docMk/>
            <pc:sldMk cId="2999397548" sldId="259"/>
            <ac:spMk id="2" creationId="{043EFE94-5322-4960-9B38-0F770D6D74FE}"/>
          </ac:spMkLst>
        </pc:spChg>
        <pc:spChg chg="del">
          <ac:chgData name="Lim Kelvin" userId="624f6ae12bb7b72b" providerId="LiveId" clId="{722C6D5B-AC02-45A7-ADDD-54D02BD604DC}" dt="2025-10-21T10:16:35.656" v="211" actId="478"/>
          <ac:spMkLst>
            <pc:docMk/>
            <pc:sldMk cId="2999397548" sldId="259"/>
            <ac:spMk id="3" creationId="{9C9674BC-1100-4A95-B056-34B84BD5DD88}"/>
          </ac:spMkLst>
        </pc:spChg>
        <pc:spChg chg="add del mod">
          <ac:chgData name="Lim Kelvin" userId="624f6ae12bb7b72b" providerId="LiveId" clId="{722C6D5B-AC02-45A7-ADDD-54D02BD604DC}" dt="2025-10-21T10:14:53.798" v="194" actId="478"/>
          <ac:spMkLst>
            <pc:docMk/>
            <pc:sldMk cId="2999397548" sldId="259"/>
            <ac:spMk id="6" creationId="{B8CE8AE3-4D4A-461C-A67A-DD0450DE6B8D}"/>
          </ac:spMkLst>
        </pc:spChg>
        <pc:spChg chg="add mod">
          <ac:chgData name="Lim Kelvin" userId="624f6ae12bb7b72b" providerId="LiveId" clId="{722C6D5B-AC02-45A7-ADDD-54D02BD604DC}" dt="2025-10-26T13:56:55.960" v="1308" actId="404"/>
          <ac:spMkLst>
            <pc:docMk/>
            <pc:sldMk cId="2999397548" sldId="259"/>
            <ac:spMk id="7" creationId="{F10E90A8-EA1E-4720-B057-46F6A6373C4A}"/>
          </ac:spMkLst>
        </pc:spChg>
        <pc:spChg chg="add mod">
          <ac:chgData name="Lim Kelvin" userId="624f6ae12bb7b72b" providerId="LiveId" clId="{722C6D5B-AC02-45A7-ADDD-54D02BD604DC}" dt="2025-10-21T10:44:40.043" v="430" actId="113"/>
          <ac:spMkLst>
            <pc:docMk/>
            <pc:sldMk cId="2999397548" sldId="259"/>
            <ac:spMk id="10" creationId="{421C3B7B-3884-496C-B0B2-E976F7621D17}"/>
          </ac:spMkLst>
        </pc:spChg>
        <pc:picChg chg="add del mod">
          <ac:chgData name="Lim Kelvin" userId="624f6ae12bb7b72b" providerId="LiveId" clId="{722C6D5B-AC02-45A7-ADDD-54D02BD604DC}" dt="2025-10-21T10:14:52.348" v="193" actId="478"/>
          <ac:picMkLst>
            <pc:docMk/>
            <pc:sldMk cId="2999397548" sldId="259"/>
            <ac:picMk id="5" creationId="{222A6DC2-ECDE-4CA3-B8DA-3AAAA3A0B239}"/>
          </ac:picMkLst>
        </pc:picChg>
        <pc:picChg chg="add del mod ord">
          <ac:chgData name="Lim Kelvin" userId="624f6ae12bb7b72b" providerId="LiveId" clId="{722C6D5B-AC02-45A7-ADDD-54D02BD604DC}" dt="2025-10-21T10:16:31.518" v="210" actId="478"/>
          <ac:picMkLst>
            <pc:docMk/>
            <pc:sldMk cId="2999397548" sldId="259"/>
            <ac:picMk id="9" creationId="{85146355-D7E4-4690-BADB-545B9BBB4FBE}"/>
          </ac:picMkLst>
        </pc:picChg>
        <pc:picChg chg="del">
          <ac:chgData name="Lim Kelvin" userId="624f6ae12bb7b72b" providerId="LiveId" clId="{722C6D5B-AC02-45A7-ADDD-54D02BD604DC}" dt="2025-10-21T10:00:16.088" v="0" actId="478"/>
          <ac:picMkLst>
            <pc:docMk/>
            <pc:sldMk cId="2999397548" sldId="259"/>
            <ac:picMk id="17" creationId="{B9D120DF-EC88-4E44-8142-76CAD9AA4BBB}"/>
          </ac:picMkLst>
        </pc:picChg>
      </pc:sldChg>
      <pc:sldChg chg="addSp modSp">
        <pc:chgData name="Lim Kelvin" userId="624f6ae12bb7b72b" providerId="LiveId" clId="{722C6D5B-AC02-45A7-ADDD-54D02BD604DC}" dt="2025-10-21T10:30:34.330" v="285"/>
        <pc:sldMkLst>
          <pc:docMk/>
          <pc:sldMk cId="111804649" sldId="260"/>
        </pc:sldMkLst>
        <pc:picChg chg="add mod">
          <ac:chgData name="Lim Kelvin" userId="624f6ae12bb7b72b" providerId="LiveId" clId="{722C6D5B-AC02-45A7-ADDD-54D02BD604DC}" dt="2025-10-21T10:30:34.330" v="285"/>
          <ac:picMkLst>
            <pc:docMk/>
            <pc:sldMk cId="111804649" sldId="260"/>
            <ac:picMk id="5" creationId="{6756A466-5918-4060-BE9B-E6620DF78EE7}"/>
          </ac:picMkLst>
        </pc:picChg>
      </pc:sldChg>
      <pc:sldChg chg="addSp delSp modSp add mod">
        <pc:chgData name="Lim Kelvin" userId="624f6ae12bb7b72b" providerId="LiveId" clId="{722C6D5B-AC02-45A7-ADDD-54D02BD604DC}" dt="2025-10-21T10:30:48.721" v="294"/>
        <pc:sldMkLst>
          <pc:docMk/>
          <pc:sldMk cId="1208573539" sldId="261"/>
        </pc:sldMkLst>
        <pc:picChg chg="del">
          <ac:chgData name="Lim Kelvin" userId="624f6ae12bb7b72b" providerId="LiveId" clId="{722C6D5B-AC02-45A7-ADDD-54D02BD604DC}" dt="2025-10-21T10:30:42.844" v="289" actId="478"/>
          <ac:picMkLst>
            <pc:docMk/>
            <pc:sldMk cId="1208573539" sldId="261"/>
            <ac:picMk id="5" creationId="{6756A466-5918-4060-BE9B-E6620DF78EE7}"/>
          </ac:picMkLst>
        </pc:picChg>
        <pc:picChg chg="add mod">
          <ac:chgData name="Lim Kelvin" userId="624f6ae12bb7b72b" providerId="LiveId" clId="{722C6D5B-AC02-45A7-ADDD-54D02BD604DC}" dt="2025-10-21T10:30:48.721" v="294"/>
          <ac:picMkLst>
            <pc:docMk/>
            <pc:sldMk cId="1208573539" sldId="261"/>
            <ac:picMk id="6" creationId="{0D728142-9367-4420-9E2B-914B7A091ADE}"/>
          </ac:picMkLst>
        </pc:picChg>
      </pc:sldChg>
      <pc:sldChg chg="new del">
        <pc:chgData name="Lim Kelvin" userId="624f6ae12bb7b72b" providerId="LiveId" clId="{722C6D5B-AC02-45A7-ADDD-54D02BD604DC}" dt="2025-10-21T10:30:39.745" v="287" actId="680"/>
        <pc:sldMkLst>
          <pc:docMk/>
          <pc:sldMk cId="4137645617" sldId="261"/>
        </pc:sldMkLst>
      </pc:sldChg>
      <pc:sldChg chg="addSp modSp add">
        <pc:chgData name="Lim Kelvin" userId="624f6ae12bb7b72b" providerId="LiveId" clId="{722C6D5B-AC02-45A7-ADDD-54D02BD604DC}" dt="2025-10-21T10:30:59.572" v="295"/>
        <pc:sldMkLst>
          <pc:docMk/>
          <pc:sldMk cId="1448224753" sldId="262"/>
        </pc:sldMkLst>
        <pc:picChg chg="add mod">
          <ac:chgData name="Lim Kelvin" userId="624f6ae12bb7b72b" providerId="LiveId" clId="{722C6D5B-AC02-45A7-ADDD-54D02BD604DC}" dt="2025-10-21T10:30:59.572" v="295"/>
          <ac:picMkLst>
            <pc:docMk/>
            <pc:sldMk cId="1448224753" sldId="262"/>
            <ac:picMk id="5" creationId="{087AC77E-1A97-46F9-8668-99566FDE131E}"/>
          </ac:picMkLst>
        </pc:picChg>
      </pc:sldChg>
      <pc:sldChg chg="addSp modSp add">
        <pc:chgData name="Lim Kelvin" userId="624f6ae12bb7b72b" providerId="LiveId" clId="{722C6D5B-AC02-45A7-ADDD-54D02BD604DC}" dt="2025-10-21T10:31:03.772" v="296"/>
        <pc:sldMkLst>
          <pc:docMk/>
          <pc:sldMk cId="1456613339" sldId="263"/>
        </pc:sldMkLst>
        <pc:picChg chg="add mod">
          <ac:chgData name="Lim Kelvin" userId="624f6ae12bb7b72b" providerId="LiveId" clId="{722C6D5B-AC02-45A7-ADDD-54D02BD604DC}" dt="2025-10-21T10:31:03.772" v="296"/>
          <ac:picMkLst>
            <pc:docMk/>
            <pc:sldMk cId="1456613339" sldId="263"/>
            <ac:picMk id="5" creationId="{CD5E281F-9A53-4E21-8699-0A1F64FD64B9}"/>
          </ac:picMkLst>
        </pc:picChg>
      </pc:sldChg>
      <pc:sldChg chg="addSp modSp add">
        <pc:chgData name="Lim Kelvin" userId="624f6ae12bb7b72b" providerId="LiveId" clId="{722C6D5B-AC02-45A7-ADDD-54D02BD604DC}" dt="2025-10-21T10:31:06.550" v="297"/>
        <pc:sldMkLst>
          <pc:docMk/>
          <pc:sldMk cId="1178541351" sldId="264"/>
        </pc:sldMkLst>
        <pc:picChg chg="add mod">
          <ac:chgData name="Lim Kelvin" userId="624f6ae12bb7b72b" providerId="LiveId" clId="{722C6D5B-AC02-45A7-ADDD-54D02BD604DC}" dt="2025-10-21T10:31:06.550" v="297"/>
          <ac:picMkLst>
            <pc:docMk/>
            <pc:sldMk cId="1178541351" sldId="264"/>
            <ac:picMk id="5" creationId="{D09EBB12-7D0C-4F20-895C-F121D273EC5C}"/>
          </ac:picMkLst>
        </pc:picChg>
      </pc:sldChg>
      <pc:sldChg chg="addSp modSp add ord">
        <pc:chgData name="Lim Kelvin" userId="624f6ae12bb7b72b" providerId="LiveId" clId="{722C6D5B-AC02-45A7-ADDD-54D02BD604DC}" dt="2025-10-21T10:31:55.995" v="306"/>
        <pc:sldMkLst>
          <pc:docMk/>
          <pc:sldMk cId="1289471794" sldId="265"/>
        </pc:sldMkLst>
        <pc:picChg chg="add mod">
          <ac:chgData name="Lim Kelvin" userId="624f6ae12bb7b72b" providerId="LiveId" clId="{722C6D5B-AC02-45A7-ADDD-54D02BD604DC}" dt="2025-10-21T10:31:46.292" v="303"/>
          <ac:picMkLst>
            <pc:docMk/>
            <pc:sldMk cId="1289471794" sldId="265"/>
            <ac:picMk id="5" creationId="{AFF837F1-A2A0-488A-8BF4-E44857FE4F4E}"/>
          </ac:picMkLst>
        </pc:picChg>
      </pc:sldChg>
      <pc:sldChg chg="addSp modSp add">
        <pc:chgData name="Lim Kelvin" userId="624f6ae12bb7b72b" providerId="LiveId" clId="{722C6D5B-AC02-45A7-ADDD-54D02BD604DC}" dt="2025-10-21T10:31:54.294" v="304"/>
        <pc:sldMkLst>
          <pc:docMk/>
          <pc:sldMk cId="3123157902" sldId="266"/>
        </pc:sldMkLst>
        <pc:picChg chg="add mod">
          <ac:chgData name="Lim Kelvin" userId="624f6ae12bb7b72b" providerId="LiveId" clId="{722C6D5B-AC02-45A7-ADDD-54D02BD604DC}" dt="2025-10-21T10:31:54.294" v="304"/>
          <ac:picMkLst>
            <pc:docMk/>
            <pc:sldMk cId="3123157902" sldId="266"/>
            <ac:picMk id="5" creationId="{9ABF4B9F-4136-4D35-9749-16DA1A17C3C4}"/>
          </ac:picMkLst>
        </pc:picChg>
      </pc:sldChg>
      <pc:sldChg chg="addSp modSp add">
        <pc:chgData name="Lim Kelvin" userId="624f6ae12bb7b72b" providerId="LiveId" clId="{722C6D5B-AC02-45A7-ADDD-54D02BD604DC}" dt="2025-10-21T10:32:03.505" v="311"/>
        <pc:sldMkLst>
          <pc:docMk/>
          <pc:sldMk cId="3754314706" sldId="267"/>
        </pc:sldMkLst>
        <pc:picChg chg="add mod">
          <ac:chgData name="Lim Kelvin" userId="624f6ae12bb7b72b" providerId="LiveId" clId="{722C6D5B-AC02-45A7-ADDD-54D02BD604DC}" dt="2025-10-21T10:32:03.505" v="311"/>
          <ac:picMkLst>
            <pc:docMk/>
            <pc:sldMk cId="3754314706" sldId="267"/>
            <ac:picMk id="5" creationId="{0153A5D7-5FFA-4F33-A903-AAF0BD2CCF23}"/>
          </ac:picMkLst>
        </pc:picChg>
      </pc:sldChg>
      <pc:sldChg chg="add del setBg">
        <pc:chgData name="Lim Kelvin" userId="624f6ae12bb7b72b" providerId="LiveId" clId="{722C6D5B-AC02-45A7-ADDD-54D02BD604DC}" dt="2025-10-21T10:34:07.066" v="322"/>
        <pc:sldMkLst>
          <pc:docMk/>
          <pc:sldMk cId="675956946" sldId="268"/>
        </pc:sldMkLst>
      </pc:sldChg>
      <pc:sldChg chg="add del">
        <pc:chgData name="Lim Kelvin" userId="624f6ae12bb7b72b" providerId="LiveId" clId="{722C6D5B-AC02-45A7-ADDD-54D02BD604DC}" dt="2025-10-21T10:34:03.059" v="320" actId="2696"/>
        <pc:sldMkLst>
          <pc:docMk/>
          <pc:sldMk cId="1547180003" sldId="268"/>
        </pc:sldMkLst>
      </pc:sldChg>
      <pc:sldChg chg="addSp modSp add">
        <pc:chgData name="Lim Kelvin" userId="624f6ae12bb7b72b" providerId="LiveId" clId="{722C6D5B-AC02-45A7-ADDD-54D02BD604DC}" dt="2025-10-21T10:32:05.588" v="312"/>
        <pc:sldMkLst>
          <pc:docMk/>
          <pc:sldMk cId="2813797627" sldId="269"/>
        </pc:sldMkLst>
        <pc:picChg chg="add mod">
          <ac:chgData name="Lim Kelvin" userId="624f6ae12bb7b72b" providerId="LiveId" clId="{722C6D5B-AC02-45A7-ADDD-54D02BD604DC}" dt="2025-10-21T10:32:05.588" v="312"/>
          <ac:picMkLst>
            <pc:docMk/>
            <pc:sldMk cId="2813797627" sldId="269"/>
            <ac:picMk id="5" creationId="{5EF36CF1-32A6-4FAF-A1A2-E0F6ABB0E6A7}"/>
          </ac:picMkLst>
        </pc:picChg>
      </pc:sldChg>
      <pc:sldChg chg="addSp modSp add">
        <pc:chgData name="Lim Kelvin" userId="624f6ae12bb7b72b" providerId="LiveId" clId="{722C6D5B-AC02-45A7-ADDD-54D02BD604DC}" dt="2025-10-21T10:32:07.438" v="313"/>
        <pc:sldMkLst>
          <pc:docMk/>
          <pc:sldMk cId="2883757054" sldId="270"/>
        </pc:sldMkLst>
        <pc:picChg chg="add mod">
          <ac:chgData name="Lim Kelvin" userId="624f6ae12bb7b72b" providerId="LiveId" clId="{722C6D5B-AC02-45A7-ADDD-54D02BD604DC}" dt="2025-10-21T10:32:07.438" v="313"/>
          <ac:picMkLst>
            <pc:docMk/>
            <pc:sldMk cId="2883757054" sldId="270"/>
            <ac:picMk id="5" creationId="{8CF556B6-826F-4222-91C5-9BB299B07B1F}"/>
          </ac:picMkLst>
        </pc:picChg>
      </pc:sldChg>
      <pc:sldChg chg="addSp modSp add">
        <pc:chgData name="Lim Kelvin" userId="624f6ae12bb7b72b" providerId="LiveId" clId="{722C6D5B-AC02-45A7-ADDD-54D02BD604DC}" dt="2025-10-21T10:32:09.276" v="314"/>
        <pc:sldMkLst>
          <pc:docMk/>
          <pc:sldMk cId="2366699976" sldId="271"/>
        </pc:sldMkLst>
        <pc:picChg chg="add mod">
          <ac:chgData name="Lim Kelvin" userId="624f6ae12bb7b72b" providerId="LiveId" clId="{722C6D5B-AC02-45A7-ADDD-54D02BD604DC}" dt="2025-10-21T10:32:09.276" v="314"/>
          <ac:picMkLst>
            <pc:docMk/>
            <pc:sldMk cId="2366699976" sldId="271"/>
            <ac:picMk id="5" creationId="{5DC3FEC6-F60C-45E0-8368-02565C87F64B}"/>
          </ac:picMkLst>
        </pc:picChg>
      </pc:sldChg>
      <pc:sldChg chg="addSp modSp add">
        <pc:chgData name="Lim Kelvin" userId="624f6ae12bb7b72b" providerId="LiveId" clId="{722C6D5B-AC02-45A7-ADDD-54D02BD604DC}" dt="2025-10-21T10:32:16.401" v="315"/>
        <pc:sldMkLst>
          <pc:docMk/>
          <pc:sldMk cId="664547800" sldId="272"/>
        </pc:sldMkLst>
        <pc:picChg chg="add mod">
          <ac:chgData name="Lim Kelvin" userId="624f6ae12bb7b72b" providerId="LiveId" clId="{722C6D5B-AC02-45A7-ADDD-54D02BD604DC}" dt="2025-10-21T10:32:16.401" v="315"/>
          <ac:picMkLst>
            <pc:docMk/>
            <pc:sldMk cId="664547800" sldId="272"/>
            <ac:picMk id="5" creationId="{C2E5C836-877F-4B00-89EF-FCEE99EBE414}"/>
          </ac:picMkLst>
        </pc:picChg>
      </pc:sldChg>
      <pc:sldChg chg="addSp delSp modSp add mod ord">
        <pc:chgData name="Lim Kelvin" userId="624f6ae12bb7b72b" providerId="LiveId" clId="{722C6D5B-AC02-45A7-ADDD-54D02BD604DC}" dt="2025-10-21T10:54:09.120" v="474" actId="404"/>
        <pc:sldMkLst>
          <pc:docMk/>
          <pc:sldMk cId="4106494181" sldId="273"/>
        </pc:sldMkLst>
        <pc:spChg chg="del mod">
          <ac:chgData name="Lim Kelvin" userId="624f6ae12bb7b72b" providerId="LiveId" clId="{722C6D5B-AC02-45A7-ADDD-54D02BD604DC}" dt="2025-10-21T10:38:03.509" v="374" actId="478"/>
          <ac:spMkLst>
            <pc:docMk/>
            <pc:sldMk cId="4106494181" sldId="273"/>
            <ac:spMk id="2" creationId="{043EFE94-5322-4960-9B38-0F770D6D74FE}"/>
          </ac:spMkLst>
        </pc:spChg>
        <pc:spChg chg="del">
          <ac:chgData name="Lim Kelvin" userId="624f6ae12bb7b72b" providerId="LiveId" clId="{722C6D5B-AC02-45A7-ADDD-54D02BD604DC}" dt="2025-10-21T10:37:46.567" v="342" actId="478"/>
          <ac:spMkLst>
            <pc:docMk/>
            <pc:sldMk cId="4106494181" sldId="273"/>
            <ac:spMk id="3" creationId="{9C9674BC-1100-4A95-B056-34B84BD5DD88}"/>
          </ac:spMkLst>
        </pc:spChg>
        <pc:spChg chg="add del mod">
          <ac:chgData name="Lim Kelvin" userId="624f6ae12bb7b72b" providerId="LiveId" clId="{722C6D5B-AC02-45A7-ADDD-54D02BD604DC}" dt="2025-10-21T10:38:05.701" v="375" actId="478"/>
          <ac:spMkLst>
            <pc:docMk/>
            <pc:sldMk cId="4106494181" sldId="273"/>
            <ac:spMk id="5" creationId="{A23C80CB-6E76-48ED-8CFC-5E6E190EBB46}"/>
          </ac:spMkLst>
        </pc:spChg>
        <pc:spChg chg="add mod">
          <ac:chgData name="Lim Kelvin" userId="624f6ae12bb7b72b" providerId="LiveId" clId="{722C6D5B-AC02-45A7-ADDD-54D02BD604DC}" dt="2025-10-21T10:54:09.120" v="474" actId="404"/>
          <ac:spMkLst>
            <pc:docMk/>
            <pc:sldMk cId="4106494181" sldId="273"/>
            <ac:spMk id="6" creationId="{30514BA2-4706-4114-A67B-821BF4A77BA5}"/>
          </ac:spMkLst>
        </pc:spChg>
      </pc:sldChg>
      <pc:sldChg chg="add del">
        <pc:chgData name="Lim Kelvin" userId="624f6ae12bb7b72b" providerId="LiveId" clId="{722C6D5B-AC02-45A7-ADDD-54D02BD604DC}" dt="2025-10-26T13:58:38.680" v="1309" actId="47"/>
        <pc:sldMkLst>
          <pc:docMk/>
          <pc:sldMk cId="1537668250" sldId="274"/>
        </pc:sldMkLst>
      </pc:sldChg>
      <pc:sldChg chg="add">
        <pc:chgData name="Lim Kelvin" userId="624f6ae12bb7b72b" providerId="LiveId" clId="{722C6D5B-AC02-45A7-ADDD-54D02BD604DC}" dt="2025-10-21T10:32:19.361" v="318" actId="2890"/>
        <pc:sldMkLst>
          <pc:docMk/>
          <pc:sldMk cId="3684173451" sldId="275"/>
        </pc:sldMkLst>
      </pc:sldChg>
      <pc:sldChg chg="addSp modSp add mod ord">
        <pc:chgData name="Lim Kelvin" userId="624f6ae12bb7b72b" providerId="LiveId" clId="{722C6D5B-AC02-45A7-ADDD-54D02BD604DC}" dt="2025-10-21T10:37:16.431" v="336" actId="1076"/>
        <pc:sldMkLst>
          <pc:docMk/>
          <pc:sldMk cId="1922763197" sldId="276"/>
        </pc:sldMkLst>
        <pc:picChg chg="add mod modCrop">
          <ac:chgData name="Lim Kelvin" userId="624f6ae12bb7b72b" providerId="LiveId" clId="{722C6D5B-AC02-45A7-ADDD-54D02BD604DC}" dt="2025-10-21T10:37:16.431" v="336" actId="1076"/>
          <ac:picMkLst>
            <pc:docMk/>
            <pc:sldMk cId="1922763197" sldId="276"/>
            <ac:picMk id="5" creationId="{D5FE659A-E221-4A21-89DD-7F3F168D84EA}"/>
          </ac:picMkLst>
        </pc:picChg>
      </pc:sldChg>
      <pc:sldChg chg="add del ord">
        <pc:chgData name="Lim Kelvin" userId="624f6ae12bb7b72b" providerId="LiveId" clId="{722C6D5B-AC02-45A7-ADDD-54D02BD604DC}" dt="2025-10-21T10:53:08.612" v="448" actId="47"/>
        <pc:sldMkLst>
          <pc:docMk/>
          <pc:sldMk cId="2295794181" sldId="277"/>
        </pc:sldMkLst>
      </pc:sldChg>
      <pc:sldChg chg="add del">
        <pc:chgData name="Lim Kelvin" userId="624f6ae12bb7b72b" providerId="LiveId" clId="{722C6D5B-AC02-45A7-ADDD-54D02BD604DC}" dt="2025-10-26T13:58:38.680" v="1309" actId="47"/>
        <pc:sldMkLst>
          <pc:docMk/>
          <pc:sldMk cId="1934456627" sldId="278"/>
        </pc:sldMkLst>
      </pc:sldChg>
      <pc:sldChg chg="add del">
        <pc:chgData name="Lim Kelvin" userId="624f6ae12bb7b72b" providerId="LiveId" clId="{722C6D5B-AC02-45A7-ADDD-54D02BD604DC}" dt="2025-10-26T13:58:38.680" v="1309" actId="47"/>
        <pc:sldMkLst>
          <pc:docMk/>
          <pc:sldMk cId="44339758" sldId="279"/>
        </pc:sldMkLst>
      </pc:sldChg>
      <pc:sldChg chg="addSp delSp modSp add mod">
        <pc:chgData name="Lim Kelvin" userId="624f6ae12bb7b72b" providerId="LiveId" clId="{722C6D5B-AC02-45A7-ADDD-54D02BD604DC}" dt="2025-10-21T10:45:05.457" v="431"/>
        <pc:sldMkLst>
          <pc:docMk/>
          <pc:sldMk cId="3181089868" sldId="280"/>
        </pc:sldMkLst>
        <pc:spChg chg="del">
          <ac:chgData name="Lim Kelvin" userId="624f6ae12bb7b72b" providerId="LiveId" clId="{722C6D5B-AC02-45A7-ADDD-54D02BD604DC}" dt="2025-10-21T10:38:58.572" v="429" actId="478"/>
          <ac:spMkLst>
            <pc:docMk/>
            <pc:sldMk cId="3181089868" sldId="280"/>
            <ac:spMk id="6" creationId="{30514BA2-4706-4114-A67B-821BF4A77BA5}"/>
          </ac:spMkLst>
        </pc:spChg>
        <pc:picChg chg="add mod">
          <ac:chgData name="Lim Kelvin" userId="624f6ae12bb7b72b" providerId="LiveId" clId="{722C6D5B-AC02-45A7-ADDD-54D02BD604DC}" dt="2025-10-21T10:45:05.457" v="431"/>
          <ac:picMkLst>
            <pc:docMk/>
            <pc:sldMk cId="3181089868" sldId="280"/>
            <ac:picMk id="3" creationId="{5C690352-D2F3-4CF4-B9B2-4F2304438E80}"/>
          </ac:picMkLst>
        </pc:picChg>
      </pc:sldChg>
      <pc:sldChg chg="addSp modSp add ord">
        <pc:chgData name="Lim Kelvin" userId="624f6ae12bb7b72b" providerId="LiveId" clId="{722C6D5B-AC02-45A7-ADDD-54D02BD604DC}" dt="2025-10-21T11:18:39.552" v="1005"/>
        <pc:sldMkLst>
          <pc:docMk/>
          <pc:sldMk cId="3077363627" sldId="281"/>
        </pc:sldMkLst>
        <pc:picChg chg="add mod">
          <ac:chgData name="Lim Kelvin" userId="624f6ae12bb7b72b" providerId="LiveId" clId="{722C6D5B-AC02-45A7-ADDD-54D02BD604DC}" dt="2025-10-21T11:03:30.406" v="667"/>
          <ac:picMkLst>
            <pc:docMk/>
            <pc:sldMk cId="3077363627" sldId="281"/>
            <ac:picMk id="5" creationId="{DB803FDE-5293-4446-9FD7-08D6C285BC99}"/>
          </ac:picMkLst>
        </pc:picChg>
      </pc:sldChg>
      <pc:sldChg chg="addSp modSp add mod ord">
        <pc:chgData name="Lim Kelvin" userId="624f6ae12bb7b72b" providerId="LiveId" clId="{722C6D5B-AC02-45A7-ADDD-54D02BD604DC}" dt="2025-10-21T10:56:21.901" v="536" actId="1076"/>
        <pc:sldMkLst>
          <pc:docMk/>
          <pc:sldMk cId="3387388939" sldId="282"/>
        </pc:sldMkLst>
        <pc:spChg chg="add mod">
          <ac:chgData name="Lim Kelvin" userId="624f6ae12bb7b72b" providerId="LiveId" clId="{722C6D5B-AC02-45A7-ADDD-54D02BD604DC}" dt="2025-10-21T10:56:21.901" v="536" actId="1076"/>
          <ac:spMkLst>
            <pc:docMk/>
            <pc:sldMk cId="3387388939" sldId="282"/>
            <ac:spMk id="3" creationId="{588F5AF1-5BFE-4567-939F-651167F4BBD9}"/>
          </ac:spMkLst>
        </pc:spChg>
        <pc:spChg chg="mod">
          <ac:chgData name="Lim Kelvin" userId="624f6ae12bb7b72b" providerId="LiveId" clId="{722C6D5B-AC02-45A7-ADDD-54D02BD604DC}" dt="2025-10-21T10:52:45.721" v="447" actId="20577"/>
          <ac:spMkLst>
            <pc:docMk/>
            <pc:sldMk cId="3387388939" sldId="282"/>
            <ac:spMk id="6" creationId="{30514BA2-4706-4114-A67B-821BF4A77BA5}"/>
          </ac:spMkLst>
        </pc:spChg>
      </pc:sldChg>
      <pc:sldChg chg="addSp modSp add mod ord">
        <pc:chgData name="Lim Kelvin" userId="624f6ae12bb7b72b" providerId="LiveId" clId="{722C6D5B-AC02-45A7-ADDD-54D02BD604DC}" dt="2025-10-21T10:55:39.355" v="510" actId="1076"/>
        <pc:sldMkLst>
          <pc:docMk/>
          <pc:sldMk cId="2692490227" sldId="283"/>
        </pc:sldMkLst>
        <pc:spChg chg="add mod">
          <ac:chgData name="Lim Kelvin" userId="624f6ae12bb7b72b" providerId="LiveId" clId="{722C6D5B-AC02-45A7-ADDD-54D02BD604DC}" dt="2025-10-21T10:55:39.355" v="510" actId="1076"/>
          <ac:spMkLst>
            <pc:docMk/>
            <pc:sldMk cId="2692490227" sldId="283"/>
            <ac:spMk id="3" creationId="{50F8ED74-9FBE-4C7A-A541-4B92BC6CFCB5}"/>
          </ac:spMkLst>
        </pc:spChg>
        <pc:spChg chg="mod">
          <ac:chgData name="Lim Kelvin" userId="624f6ae12bb7b72b" providerId="LiveId" clId="{722C6D5B-AC02-45A7-ADDD-54D02BD604DC}" dt="2025-10-21T10:54:14.872" v="476" actId="404"/>
          <ac:spMkLst>
            <pc:docMk/>
            <pc:sldMk cId="2692490227" sldId="283"/>
            <ac:spMk id="6" creationId="{30514BA2-4706-4114-A67B-821BF4A77BA5}"/>
          </ac:spMkLst>
        </pc:spChg>
      </pc:sldChg>
      <pc:sldChg chg="addSp delSp modSp add mod ord">
        <pc:chgData name="Lim Kelvin" userId="624f6ae12bb7b72b" providerId="LiveId" clId="{722C6D5B-AC02-45A7-ADDD-54D02BD604DC}" dt="2025-10-21T10:56:47.128" v="541"/>
        <pc:sldMkLst>
          <pc:docMk/>
          <pc:sldMk cId="3107561422" sldId="284"/>
        </pc:sldMkLst>
        <pc:picChg chg="del">
          <ac:chgData name="Lim Kelvin" userId="624f6ae12bb7b72b" providerId="LiveId" clId="{722C6D5B-AC02-45A7-ADDD-54D02BD604DC}" dt="2025-10-21T10:56:45.136" v="540" actId="478"/>
          <ac:picMkLst>
            <pc:docMk/>
            <pc:sldMk cId="3107561422" sldId="284"/>
            <ac:picMk id="5" creationId="{9ABF4B9F-4136-4D35-9749-16DA1A17C3C4}"/>
          </ac:picMkLst>
        </pc:picChg>
        <pc:picChg chg="add mod">
          <ac:chgData name="Lim Kelvin" userId="624f6ae12bb7b72b" providerId="LiveId" clId="{722C6D5B-AC02-45A7-ADDD-54D02BD604DC}" dt="2025-10-21T10:56:47.128" v="541"/>
          <ac:picMkLst>
            <pc:docMk/>
            <pc:sldMk cId="3107561422" sldId="284"/>
            <ac:picMk id="6" creationId="{B0485FD2-52B7-42FE-8DFC-18F16630171D}"/>
          </ac:picMkLst>
        </pc:picChg>
      </pc:sldChg>
      <pc:sldChg chg="addSp delSp modSp add mod">
        <pc:chgData name="Lim Kelvin" userId="624f6ae12bb7b72b" providerId="LiveId" clId="{722C6D5B-AC02-45A7-ADDD-54D02BD604DC}" dt="2025-10-21T10:59:03.528" v="547"/>
        <pc:sldMkLst>
          <pc:docMk/>
          <pc:sldMk cId="2667213442" sldId="285"/>
        </pc:sldMkLst>
        <pc:spChg chg="del">
          <ac:chgData name="Lim Kelvin" userId="624f6ae12bb7b72b" providerId="LiveId" clId="{722C6D5B-AC02-45A7-ADDD-54D02BD604DC}" dt="2025-10-21T10:59:00.033" v="545" actId="478"/>
          <ac:spMkLst>
            <pc:docMk/>
            <pc:sldMk cId="2667213442" sldId="285"/>
            <ac:spMk id="3" creationId="{588F5AF1-5BFE-4567-939F-651167F4BBD9}"/>
          </ac:spMkLst>
        </pc:spChg>
        <pc:spChg chg="del">
          <ac:chgData name="Lim Kelvin" userId="624f6ae12bb7b72b" providerId="LiveId" clId="{722C6D5B-AC02-45A7-ADDD-54D02BD604DC}" dt="2025-10-21T10:59:01.201" v="546" actId="478"/>
          <ac:spMkLst>
            <pc:docMk/>
            <pc:sldMk cId="2667213442" sldId="285"/>
            <ac:spMk id="6" creationId="{30514BA2-4706-4114-A67B-821BF4A77BA5}"/>
          </ac:spMkLst>
        </pc:spChg>
        <pc:picChg chg="add mod">
          <ac:chgData name="Lim Kelvin" userId="624f6ae12bb7b72b" providerId="LiveId" clId="{722C6D5B-AC02-45A7-ADDD-54D02BD604DC}" dt="2025-10-21T10:59:03.528" v="547"/>
          <ac:picMkLst>
            <pc:docMk/>
            <pc:sldMk cId="2667213442" sldId="285"/>
            <ac:picMk id="4" creationId="{498FF303-7814-401A-8C39-A88931BC45E7}"/>
          </ac:picMkLst>
        </pc:picChg>
      </pc:sldChg>
      <pc:sldChg chg="add del">
        <pc:chgData name="Lim Kelvin" userId="624f6ae12bb7b72b" providerId="LiveId" clId="{722C6D5B-AC02-45A7-ADDD-54D02BD604DC}" dt="2025-10-21T10:58:53.585" v="543" actId="2890"/>
        <pc:sldMkLst>
          <pc:docMk/>
          <pc:sldMk cId="3646433062" sldId="285"/>
        </pc:sldMkLst>
      </pc:sldChg>
      <pc:sldChg chg="addSp delSp modSp add mod ord">
        <pc:chgData name="Lim Kelvin" userId="624f6ae12bb7b72b" providerId="LiveId" clId="{722C6D5B-AC02-45A7-ADDD-54D02BD604DC}" dt="2025-10-21T10:59:50.829" v="557"/>
        <pc:sldMkLst>
          <pc:docMk/>
          <pc:sldMk cId="1345537771" sldId="286"/>
        </pc:sldMkLst>
        <pc:picChg chg="del">
          <ac:chgData name="Lim Kelvin" userId="624f6ae12bb7b72b" providerId="LiveId" clId="{722C6D5B-AC02-45A7-ADDD-54D02BD604DC}" dt="2025-10-21T10:59:47.719" v="556" actId="478"/>
          <ac:picMkLst>
            <pc:docMk/>
            <pc:sldMk cId="1345537771" sldId="286"/>
            <ac:picMk id="5" creationId="{9ABF4B9F-4136-4D35-9749-16DA1A17C3C4}"/>
          </ac:picMkLst>
        </pc:picChg>
        <pc:picChg chg="add mod">
          <ac:chgData name="Lim Kelvin" userId="624f6ae12bb7b72b" providerId="LiveId" clId="{722C6D5B-AC02-45A7-ADDD-54D02BD604DC}" dt="2025-10-21T10:59:50.829" v="557"/>
          <ac:picMkLst>
            <pc:docMk/>
            <pc:sldMk cId="1345537771" sldId="286"/>
            <ac:picMk id="6" creationId="{DBBC05ED-11BA-4FEB-AC18-F0065358EEE3}"/>
          </ac:picMkLst>
        </pc:picChg>
      </pc:sldChg>
      <pc:sldChg chg="addSp delSp modSp add del mod">
        <pc:chgData name="Lim Kelvin" userId="624f6ae12bb7b72b" providerId="LiveId" clId="{722C6D5B-AC02-45A7-ADDD-54D02BD604DC}" dt="2025-10-21T10:59:27.918" v="552" actId="47"/>
        <pc:sldMkLst>
          <pc:docMk/>
          <pc:sldMk cId="2935601326" sldId="286"/>
        </pc:sldMkLst>
        <pc:picChg chg="del">
          <ac:chgData name="Lim Kelvin" userId="624f6ae12bb7b72b" providerId="LiveId" clId="{722C6D5B-AC02-45A7-ADDD-54D02BD604DC}" dt="2025-10-21T10:59:17.353" v="549" actId="478"/>
          <ac:picMkLst>
            <pc:docMk/>
            <pc:sldMk cId="2935601326" sldId="286"/>
            <ac:picMk id="5" creationId="{D09EBB12-7D0C-4F20-895C-F121D273EC5C}"/>
          </ac:picMkLst>
        </pc:picChg>
        <pc:picChg chg="add del mod">
          <ac:chgData name="Lim Kelvin" userId="624f6ae12bb7b72b" providerId="LiveId" clId="{722C6D5B-AC02-45A7-ADDD-54D02BD604DC}" dt="2025-10-21T10:59:23.039" v="551"/>
          <ac:picMkLst>
            <pc:docMk/>
            <pc:sldMk cId="2935601326" sldId="286"/>
            <ac:picMk id="6" creationId="{494899DA-49D8-4664-9CAA-8933D6EF89D8}"/>
          </ac:picMkLst>
        </pc:picChg>
      </pc:sldChg>
      <pc:sldChg chg="modSp add mod ord">
        <pc:chgData name="Lim Kelvin" userId="624f6ae12bb7b72b" providerId="LiveId" clId="{722C6D5B-AC02-45A7-ADDD-54D02BD604DC}" dt="2025-10-21T11:01:56.493" v="666" actId="1076"/>
        <pc:sldMkLst>
          <pc:docMk/>
          <pc:sldMk cId="861408532" sldId="287"/>
        </pc:sldMkLst>
        <pc:spChg chg="mod">
          <ac:chgData name="Lim Kelvin" userId="624f6ae12bb7b72b" providerId="LiveId" clId="{722C6D5B-AC02-45A7-ADDD-54D02BD604DC}" dt="2025-10-21T11:01:56.493" v="666" actId="1076"/>
          <ac:spMkLst>
            <pc:docMk/>
            <pc:sldMk cId="861408532" sldId="287"/>
            <ac:spMk id="3" creationId="{588F5AF1-5BFE-4567-939F-651167F4BBD9}"/>
          </ac:spMkLst>
        </pc:spChg>
        <pc:spChg chg="mod">
          <ac:chgData name="Lim Kelvin" userId="624f6ae12bb7b72b" providerId="LiveId" clId="{722C6D5B-AC02-45A7-ADDD-54D02BD604DC}" dt="2025-10-21T11:01:36.665" v="635" actId="404"/>
          <ac:spMkLst>
            <pc:docMk/>
            <pc:sldMk cId="861408532" sldId="287"/>
            <ac:spMk id="6" creationId="{30514BA2-4706-4114-A67B-821BF4A77BA5}"/>
          </ac:spMkLst>
        </pc:spChg>
      </pc:sldChg>
      <pc:sldChg chg="add del ord">
        <pc:chgData name="Lim Kelvin" userId="624f6ae12bb7b72b" providerId="LiveId" clId="{722C6D5B-AC02-45A7-ADDD-54D02BD604DC}" dt="2025-10-21T11:00:25.212" v="562" actId="47"/>
        <pc:sldMkLst>
          <pc:docMk/>
          <pc:sldMk cId="1847310725" sldId="287"/>
        </pc:sldMkLst>
      </pc:sldChg>
      <pc:sldChg chg="modSp add del mod ord">
        <pc:chgData name="Lim Kelvin" userId="624f6ae12bb7b72b" providerId="LiveId" clId="{722C6D5B-AC02-45A7-ADDD-54D02BD604DC}" dt="2025-10-21T11:01:21.745" v="619" actId="47"/>
        <pc:sldMkLst>
          <pc:docMk/>
          <pc:sldMk cId="3493364557" sldId="287"/>
        </pc:sldMkLst>
        <pc:spChg chg="mod">
          <ac:chgData name="Lim Kelvin" userId="624f6ae12bb7b72b" providerId="LiveId" clId="{722C6D5B-AC02-45A7-ADDD-54D02BD604DC}" dt="2025-10-21T11:01:20.290" v="618" actId="20577"/>
          <ac:spMkLst>
            <pc:docMk/>
            <pc:sldMk cId="3493364557" sldId="287"/>
            <ac:spMk id="3" creationId="{50F8ED74-9FBE-4C7A-A541-4B92BC6CFCB5}"/>
          </ac:spMkLst>
        </pc:spChg>
        <pc:spChg chg="mod">
          <ac:chgData name="Lim Kelvin" userId="624f6ae12bb7b72b" providerId="LiveId" clId="{722C6D5B-AC02-45A7-ADDD-54D02BD604DC}" dt="2025-10-21T11:00:42.558" v="576" actId="20577"/>
          <ac:spMkLst>
            <pc:docMk/>
            <pc:sldMk cId="3493364557" sldId="287"/>
            <ac:spMk id="6" creationId="{30514BA2-4706-4114-A67B-821BF4A77BA5}"/>
          </ac:spMkLst>
        </pc:spChg>
      </pc:sldChg>
      <pc:sldChg chg="addSp delSp modSp add mod ord">
        <pc:chgData name="Lim Kelvin" userId="624f6ae12bb7b72b" providerId="LiveId" clId="{722C6D5B-AC02-45A7-ADDD-54D02BD604DC}" dt="2025-10-21T11:42:32.198" v="1269" actId="1076"/>
        <pc:sldMkLst>
          <pc:docMk/>
          <pc:sldMk cId="2909660394" sldId="288"/>
        </pc:sldMkLst>
        <pc:spChg chg="add del mod">
          <ac:chgData name="Lim Kelvin" userId="624f6ae12bb7b72b" providerId="LiveId" clId="{722C6D5B-AC02-45A7-ADDD-54D02BD604DC}" dt="2025-10-21T11:07:03.711" v="700" actId="478"/>
          <ac:spMkLst>
            <pc:docMk/>
            <pc:sldMk cId="2909660394" sldId="288"/>
            <ac:spMk id="2" creationId="{1A2C3115-F636-44E7-A30C-B0BF92B734E8}"/>
          </ac:spMkLst>
        </pc:spChg>
        <pc:spChg chg="del">
          <ac:chgData name="Lim Kelvin" userId="624f6ae12bb7b72b" providerId="LiveId" clId="{722C6D5B-AC02-45A7-ADDD-54D02BD604DC}" dt="2025-10-21T11:05:08.463" v="675" actId="478"/>
          <ac:spMkLst>
            <pc:docMk/>
            <pc:sldMk cId="2909660394" sldId="288"/>
            <ac:spMk id="3" creationId="{588F5AF1-5BFE-4567-939F-651167F4BBD9}"/>
          </ac:spMkLst>
        </pc:spChg>
        <pc:spChg chg="add mod">
          <ac:chgData name="Lim Kelvin" userId="624f6ae12bb7b72b" providerId="LiveId" clId="{722C6D5B-AC02-45A7-ADDD-54D02BD604DC}" dt="2025-10-21T11:42:18.546" v="1265" actId="1076"/>
          <ac:spMkLst>
            <pc:docMk/>
            <pc:sldMk cId="2909660394" sldId="288"/>
            <ac:spMk id="5" creationId="{AEFF7DA6-C80F-47D6-8665-7F239F8237F8}"/>
          </ac:spMkLst>
        </pc:spChg>
        <pc:spChg chg="mod">
          <ac:chgData name="Lim Kelvin" userId="624f6ae12bb7b72b" providerId="LiveId" clId="{722C6D5B-AC02-45A7-ADDD-54D02BD604DC}" dt="2025-10-21T11:05:33.033" v="689" actId="1076"/>
          <ac:spMkLst>
            <pc:docMk/>
            <pc:sldMk cId="2909660394" sldId="288"/>
            <ac:spMk id="6" creationId="{30514BA2-4706-4114-A67B-821BF4A77BA5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7" creationId="{6F4351B8-37CC-40F5-B1E4-D0C1DEBE68C7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9" creationId="{302DB467-E417-45E0-B61F-112400EF27AA}"/>
          </ac:spMkLst>
        </pc:spChg>
        <pc:spChg chg="add mod">
          <ac:chgData name="Lim Kelvin" userId="624f6ae12bb7b72b" providerId="LiveId" clId="{722C6D5B-AC02-45A7-ADDD-54D02BD604DC}" dt="2025-10-21T11:42:24.400" v="1266" actId="1076"/>
          <ac:spMkLst>
            <pc:docMk/>
            <pc:sldMk cId="2909660394" sldId="288"/>
            <ac:spMk id="10" creationId="{3C88CDAE-1D65-438C-A601-665CB90964FC}"/>
          </ac:spMkLst>
        </pc:spChg>
        <pc:spChg chg="add mod">
          <ac:chgData name="Lim Kelvin" userId="624f6ae12bb7b72b" providerId="LiveId" clId="{722C6D5B-AC02-45A7-ADDD-54D02BD604DC}" dt="2025-10-21T11:42:26.428" v="1267" actId="1076"/>
          <ac:spMkLst>
            <pc:docMk/>
            <pc:sldMk cId="2909660394" sldId="288"/>
            <ac:spMk id="11" creationId="{A6A1FD6D-5022-4869-8749-74F276139586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12" creationId="{6CD800F9-B43D-4113-BC34-D83E6D4C27E1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14" creationId="{5BB1AC30-27C3-49E5-9456-6E40D2B118EE}"/>
          </ac:spMkLst>
        </pc:spChg>
        <pc:spChg chg="add del mod">
          <ac:chgData name="Lim Kelvin" userId="624f6ae12bb7b72b" providerId="LiveId" clId="{722C6D5B-AC02-45A7-ADDD-54D02BD604DC}" dt="2025-10-21T11:29:54.385" v="1095" actId="478"/>
          <ac:spMkLst>
            <pc:docMk/>
            <pc:sldMk cId="2909660394" sldId="288"/>
            <ac:spMk id="16" creationId="{8D0AD8B9-A413-4939-B0D3-EBD53D482D75}"/>
          </ac:spMkLst>
        </pc:spChg>
        <pc:spChg chg="add mod">
          <ac:chgData name="Lim Kelvin" userId="624f6ae12bb7b72b" providerId="LiveId" clId="{722C6D5B-AC02-45A7-ADDD-54D02BD604DC}" dt="2025-10-21T11:42:29.426" v="1268" actId="1076"/>
          <ac:spMkLst>
            <pc:docMk/>
            <pc:sldMk cId="2909660394" sldId="288"/>
            <ac:spMk id="17" creationId="{B22E5D1A-AD19-41E6-9CF1-40740E834C61}"/>
          </ac:spMkLst>
        </pc:spChg>
        <pc:spChg chg="add mod">
          <ac:chgData name="Lim Kelvin" userId="624f6ae12bb7b72b" providerId="LiveId" clId="{722C6D5B-AC02-45A7-ADDD-54D02BD604DC}" dt="2025-10-21T11:42:07.478" v="1263" actId="1076"/>
          <ac:spMkLst>
            <pc:docMk/>
            <pc:sldMk cId="2909660394" sldId="288"/>
            <ac:spMk id="19" creationId="{60ADD9A6-687C-40E3-A98E-8BB98E094ABE}"/>
          </ac:spMkLst>
        </pc:spChg>
        <pc:spChg chg="add mod">
          <ac:chgData name="Lim Kelvin" userId="624f6ae12bb7b72b" providerId="LiveId" clId="{722C6D5B-AC02-45A7-ADDD-54D02BD604DC}" dt="2025-10-21T11:42:32.198" v="1269" actId="1076"/>
          <ac:spMkLst>
            <pc:docMk/>
            <pc:sldMk cId="2909660394" sldId="288"/>
            <ac:spMk id="20" creationId="{CC7169A9-CE19-480A-A870-2A010D16F3B2}"/>
          </ac:spMkLst>
        </pc:spChg>
      </pc:sldChg>
      <pc:sldChg chg="addSp delSp modSp add mod ord">
        <pc:chgData name="Lim Kelvin" userId="624f6ae12bb7b72b" providerId="LiveId" clId="{722C6D5B-AC02-45A7-ADDD-54D02BD604DC}" dt="2025-10-21T11:17:42.737" v="932" actId="20577"/>
        <pc:sldMkLst>
          <pc:docMk/>
          <pc:sldMk cId="2828267701" sldId="289"/>
        </pc:sldMkLst>
        <pc:spChg chg="add del mod">
          <ac:chgData name="Lim Kelvin" userId="624f6ae12bb7b72b" providerId="LiveId" clId="{722C6D5B-AC02-45A7-ADDD-54D02BD604DC}" dt="2025-10-21T11:17:42.737" v="932" actId="20577"/>
          <ac:spMkLst>
            <pc:docMk/>
            <pc:sldMk cId="2828267701" sldId="289"/>
            <ac:spMk id="6" creationId="{30514BA2-4706-4114-A67B-821BF4A77BA5}"/>
          </ac:spMkLst>
        </pc:spChg>
      </pc:sldChg>
      <pc:sldChg chg="modSp add mod ord">
        <pc:chgData name="Lim Kelvin" userId="624f6ae12bb7b72b" providerId="LiveId" clId="{722C6D5B-AC02-45A7-ADDD-54D02BD604DC}" dt="2025-10-21T11:17:52.331" v="940" actId="20577"/>
        <pc:sldMkLst>
          <pc:docMk/>
          <pc:sldMk cId="3888336177" sldId="290"/>
        </pc:sldMkLst>
        <pc:spChg chg="mod">
          <ac:chgData name="Lim Kelvin" userId="624f6ae12bb7b72b" providerId="LiveId" clId="{722C6D5B-AC02-45A7-ADDD-54D02BD604DC}" dt="2025-10-21T11:17:52.331" v="940" actId="20577"/>
          <ac:spMkLst>
            <pc:docMk/>
            <pc:sldMk cId="3888336177" sldId="290"/>
            <ac:spMk id="6" creationId="{30514BA2-4706-4114-A67B-821BF4A77BA5}"/>
          </ac:spMkLst>
        </pc:spChg>
      </pc:sldChg>
      <pc:sldChg chg="modSp add mod ord">
        <pc:chgData name="Lim Kelvin" userId="624f6ae12bb7b72b" providerId="LiveId" clId="{722C6D5B-AC02-45A7-ADDD-54D02BD604DC}" dt="2025-10-21T11:18:15.208" v="970" actId="20577"/>
        <pc:sldMkLst>
          <pc:docMk/>
          <pc:sldMk cId="3322740124" sldId="291"/>
        </pc:sldMkLst>
        <pc:spChg chg="mod">
          <ac:chgData name="Lim Kelvin" userId="624f6ae12bb7b72b" providerId="LiveId" clId="{722C6D5B-AC02-45A7-ADDD-54D02BD604DC}" dt="2025-10-21T11:18:15.208" v="970" actId="20577"/>
          <ac:spMkLst>
            <pc:docMk/>
            <pc:sldMk cId="3322740124" sldId="291"/>
            <ac:spMk id="6" creationId="{30514BA2-4706-4114-A67B-821BF4A77BA5}"/>
          </ac:spMkLst>
        </pc:spChg>
      </pc:sldChg>
      <pc:sldChg chg="modSp add mod ord">
        <pc:chgData name="Lim Kelvin" userId="624f6ae12bb7b72b" providerId="LiveId" clId="{722C6D5B-AC02-45A7-ADDD-54D02BD604DC}" dt="2025-10-21T11:18:32.754" v="1001" actId="20577"/>
        <pc:sldMkLst>
          <pc:docMk/>
          <pc:sldMk cId="2610585429" sldId="292"/>
        </pc:sldMkLst>
        <pc:spChg chg="mod">
          <ac:chgData name="Lim Kelvin" userId="624f6ae12bb7b72b" providerId="LiveId" clId="{722C6D5B-AC02-45A7-ADDD-54D02BD604DC}" dt="2025-10-21T11:18:32.754" v="1001" actId="20577"/>
          <ac:spMkLst>
            <pc:docMk/>
            <pc:sldMk cId="2610585429" sldId="292"/>
            <ac:spMk id="6" creationId="{30514BA2-4706-4114-A67B-821BF4A77BA5}"/>
          </ac:spMkLst>
        </pc:spChg>
      </pc:sldChg>
      <pc:sldChg chg="modSp add mod">
        <pc:chgData name="Lim Kelvin" userId="624f6ae12bb7b72b" providerId="LiveId" clId="{722C6D5B-AC02-45A7-ADDD-54D02BD604DC}" dt="2025-10-21T11:19:50.977" v="1045" actId="20577"/>
        <pc:sldMkLst>
          <pc:docMk/>
          <pc:sldMk cId="1415746269" sldId="293"/>
        </pc:sldMkLst>
        <pc:spChg chg="mod">
          <ac:chgData name="Lim Kelvin" userId="624f6ae12bb7b72b" providerId="LiveId" clId="{722C6D5B-AC02-45A7-ADDD-54D02BD604DC}" dt="2025-10-21T11:19:50.977" v="1045" actId="20577"/>
          <ac:spMkLst>
            <pc:docMk/>
            <pc:sldMk cId="1415746269" sldId="293"/>
            <ac:spMk id="6" creationId="{30514BA2-4706-4114-A67B-821BF4A77BA5}"/>
          </ac:spMkLst>
        </pc:spChg>
      </pc:sldChg>
      <pc:sldChg chg="add">
        <pc:chgData name="Lim Kelvin" userId="624f6ae12bb7b72b" providerId="LiveId" clId="{722C6D5B-AC02-45A7-ADDD-54D02BD604DC}" dt="2025-10-21T11:20:11.782" v="1046" actId="2890"/>
        <pc:sldMkLst>
          <pc:docMk/>
          <pc:sldMk cId="4123243560" sldId="294"/>
        </pc:sldMkLst>
      </pc:sldChg>
      <pc:sldChg chg="addSp delSp modSp add mod">
        <pc:chgData name="Lim Kelvin" userId="624f6ae12bb7b72b" providerId="LiveId" clId="{722C6D5B-AC02-45A7-ADDD-54D02BD604DC}" dt="2025-10-21T11:21:50.407" v="1072" actId="478"/>
        <pc:sldMkLst>
          <pc:docMk/>
          <pc:sldMk cId="1896776483" sldId="295"/>
        </pc:sldMkLst>
        <pc:spChg chg="add del mod">
          <ac:chgData name="Lim Kelvin" userId="624f6ae12bb7b72b" providerId="LiveId" clId="{722C6D5B-AC02-45A7-ADDD-54D02BD604DC}" dt="2025-10-21T11:21:50.407" v="1072" actId="478"/>
          <ac:spMkLst>
            <pc:docMk/>
            <pc:sldMk cId="1896776483" sldId="295"/>
            <ac:spMk id="5" creationId="{3970B604-43D0-48FA-9632-D7EF9979855F}"/>
          </ac:spMkLst>
        </pc:spChg>
        <pc:spChg chg="del">
          <ac:chgData name="Lim Kelvin" userId="624f6ae12bb7b72b" providerId="LiveId" clId="{722C6D5B-AC02-45A7-ADDD-54D02BD604DC}" dt="2025-10-21T11:20:57.234" v="1048" actId="478"/>
          <ac:spMkLst>
            <pc:docMk/>
            <pc:sldMk cId="1896776483" sldId="295"/>
            <ac:spMk id="6" creationId="{30514BA2-4706-4114-A67B-821BF4A77BA5}"/>
          </ac:spMkLst>
        </pc:spChg>
        <pc:picChg chg="add mod modCrop">
          <ac:chgData name="Lim Kelvin" userId="624f6ae12bb7b72b" providerId="LiveId" clId="{722C6D5B-AC02-45A7-ADDD-54D02BD604DC}" dt="2025-10-21T11:21:40.099" v="1056" actId="1076"/>
          <ac:picMkLst>
            <pc:docMk/>
            <pc:sldMk cId="1896776483" sldId="295"/>
            <ac:picMk id="3" creationId="{CEC8FC21-C704-4361-B790-6D8B6E172494}"/>
          </ac:picMkLst>
        </pc:picChg>
      </pc:sldChg>
      <pc:sldChg chg="addSp delSp modSp add mod">
        <pc:chgData name="Lim Kelvin" userId="624f6ae12bb7b72b" providerId="LiveId" clId="{722C6D5B-AC02-45A7-ADDD-54D02BD604DC}" dt="2025-10-21T11:31:59.164" v="1098"/>
        <pc:sldMkLst>
          <pc:docMk/>
          <pc:sldMk cId="365271276" sldId="296"/>
        </pc:sldMkLst>
        <pc:picChg chg="add mod">
          <ac:chgData name="Lim Kelvin" userId="624f6ae12bb7b72b" providerId="LiveId" clId="{722C6D5B-AC02-45A7-ADDD-54D02BD604DC}" dt="2025-10-21T11:31:59.164" v="1098"/>
          <ac:picMkLst>
            <pc:docMk/>
            <pc:sldMk cId="365271276" sldId="296"/>
            <ac:picMk id="5" creationId="{63D3A5E6-B6FA-4858-A6C1-E9D95F437276}"/>
          </ac:picMkLst>
        </pc:picChg>
        <pc:picChg chg="del">
          <ac:chgData name="Lim Kelvin" userId="624f6ae12bb7b72b" providerId="LiveId" clId="{722C6D5B-AC02-45A7-ADDD-54D02BD604DC}" dt="2025-10-21T11:31:57.719" v="1097" actId="478"/>
          <ac:picMkLst>
            <pc:docMk/>
            <pc:sldMk cId="365271276" sldId="296"/>
            <ac:picMk id="6" creationId="{DBBC05ED-11BA-4FEB-AC18-F0065358EEE3}"/>
          </ac:picMkLst>
        </pc:picChg>
      </pc:sldChg>
      <pc:sldChg chg="addSp delSp modSp add mod">
        <pc:chgData name="Lim Kelvin" userId="624f6ae12bb7b72b" providerId="LiveId" clId="{722C6D5B-AC02-45A7-ADDD-54D02BD604DC}" dt="2025-10-21T11:34:51.762" v="1101"/>
        <pc:sldMkLst>
          <pc:docMk/>
          <pc:sldMk cId="412840093" sldId="297"/>
        </pc:sldMkLst>
        <pc:picChg chg="del">
          <ac:chgData name="Lim Kelvin" userId="624f6ae12bb7b72b" providerId="LiveId" clId="{722C6D5B-AC02-45A7-ADDD-54D02BD604DC}" dt="2025-10-21T11:34:49.220" v="1100" actId="478"/>
          <ac:picMkLst>
            <pc:docMk/>
            <pc:sldMk cId="412840093" sldId="297"/>
            <ac:picMk id="5" creationId="{5DC3FEC6-F60C-45E0-8368-02565C87F64B}"/>
          </ac:picMkLst>
        </pc:picChg>
        <pc:picChg chg="add mod">
          <ac:chgData name="Lim Kelvin" userId="624f6ae12bb7b72b" providerId="LiveId" clId="{722C6D5B-AC02-45A7-ADDD-54D02BD604DC}" dt="2025-10-21T11:34:51.762" v="1101"/>
          <ac:picMkLst>
            <pc:docMk/>
            <pc:sldMk cId="412840093" sldId="297"/>
            <ac:picMk id="6" creationId="{2F5A581D-5963-449C-8AAE-A0253CBD1795}"/>
          </ac:picMkLst>
        </pc:picChg>
      </pc:sldChg>
      <pc:sldChg chg="addSp delSp modSp add mod">
        <pc:chgData name="Lim Kelvin" userId="624f6ae12bb7b72b" providerId="LiveId" clId="{722C6D5B-AC02-45A7-ADDD-54D02BD604DC}" dt="2025-10-21T11:38:01.255" v="1108"/>
        <pc:sldMkLst>
          <pc:docMk/>
          <pc:sldMk cId="84820658" sldId="298"/>
        </pc:sldMkLst>
        <pc:picChg chg="del">
          <ac:chgData name="Lim Kelvin" userId="624f6ae12bb7b72b" providerId="LiveId" clId="{722C6D5B-AC02-45A7-ADDD-54D02BD604DC}" dt="2025-10-21T11:36:52.610" v="1103" actId="478"/>
          <ac:picMkLst>
            <pc:docMk/>
            <pc:sldMk cId="84820658" sldId="298"/>
            <ac:picMk id="5" creationId="{C2E5C836-877F-4B00-89EF-FCEE99EBE414}"/>
          </ac:picMkLst>
        </pc:picChg>
        <pc:picChg chg="add mod">
          <ac:chgData name="Lim Kelvin" userId="624f6ae12bb7b72b" providerId="LiveId" clId="{722C6D5B-AC02-45A7-ADDD-54D02BD604DC}" dt="2025-10-21T11:38:01.255" v="1108"/>
          <ac:picMkLst>
            <pc:docMk/>
            <pc:sldMk cId="84820658" sldId="298"/>
            <ac:picMk id="6" creationId="{B2A3686D-375E-4842-A58E-0D3A8BB90CA9}"/>
          </ac:picMkLst>
        </pc:picChg>
        <pc:picChg chg="add del mod">
          <ac:chgData name="Lim Kelvin" userId="624f6ae12bb7b72b" providerId="LiveId" clId="{722C6D5B-AC02-45A7-ADDD-54D02BD604DC}" dt="2025-10-21T11:37:08.826" v="1107" actId="478"/>
          <ac:picMkLst>
            <pc:docMk/>
            <pc:sldMk cId="84820658" sldId="298"/>
            <ac:picMk id="1026" creationId="{3A10550F-2729-49A6-B660-DAC92C481A62}"/>
          </ac:picMkLst>
        </pc:picChg>
      </pc:sldChg>
      <pc:sldChg chg="modSp add mod ord">
        <pc:chgData name="Lim Kelvin" userId="624f6ae12bb7b72b" providerId="LiveId" clId="{722C6D5B-AC02-45A7-ADDD-54D02BD604DC}" dt="2025-10-21T11:38:45.262" v="1121" actId="20577"/>
        <pc:sldMkLst>
          <pc:docMk/>
          <pc:sldMk cId="1861902933" sldId="299"/>
        </pc:sldMkLst>
        <pc:spChg chg="mod">
          <ac:chgData name="Lim Kelvin" userId="624f6ae12bb7b72b" providerId="LiveId" clId="{722C6D5B-AC02-45A7-ADDD-54D02BD604DC}" dt="2025-10-21T11:38:45.262" v="1121" actId="20577"/>
          <ac:spMkLst>
            <pc:docMk/>
            <pc:sldMk cId="1861902933" sldId="299"/>
            <ac:spMk id="6" creationId="{30514BA2-4706-4114-A67B-821BF4A77BA5}"/>
          </ac:spMkLst>
        </pc:spChg>
      </pc:sldChg>
      <pc:sldChg chg="modSp add mod">
        <pc:chgData name="Lim Kelvin" userId="624f6ae12bb7b72b" providerId="LiveId" clId="{722C6D5B-AC02-45A7-ADDD-54D02BD604DC}" dt="2025-10-21T11:39:37.156" v="1248" actId="20577"/>
        <pc:sldMkLst>
          <pc:docMk/>
          <pc:sldMk cId="2651191761" sldId="300"/>
        </pc:sldMkLst>
        <pc:spChg chg="mod">
          <ac:chgData name="Lim Kelvin" userId="624f6ae12bb7b72b" providerId="LiveId" clId="{722C6D5B-AC02-45A7-ADDD-54D02BD604DC}" dt="2025-10-21T11:39:37.156" v="1248" actId="20577"/>
          <ac:spMkLst>
            <pc:docMk/>
            <pc:sldMk cId="2651191761" sldId="300"/>
            <ac:spMk id="6" creationId="{30514BA2-4706-4114-A67B-821BF4A77BA5}"/>
          </ac:spMkLst>
        </pc:spChg>
      </pc:sldChg>
    </pc:docChg>
  </pc:docChgLst>
  <pc:docChgLst>
    <pc:chgData name="Lim Kelvin" userId="624f6ae12bb7b72b" providerId="LiveId" clId="{A13DE652-A062-41DC-8EC2-F7B8C318C70A}"/>
    <pc:docChg chg="undo custSel addSld delSld modSld sldOrd">
      <pc:chgData name="Lim Kelvin" userId="624f6ae12bb7b72b" providerId="LiveId" clId="{A13DE652-A062-41DC-8EC2-F7B8C318C70A}" dt="2025-10-21T09:54:23.548" v="2285" actId="11529"/>
      <pc:docMkLst>
        <pc:docMk/>
      </pc:docMkLst>
      <pc:sldChg chg="addSp modSp new del mod setBg">
        <pc:chgData name="Lim Kelvin" userId="624f6ae12bb7b72b" providerId="LiveId" clId="{A13DE652-A062-41DC-8EC2-F7B8C318C70A}" dt="2025-10-21T09:42:52.412" v="1560" actId="47"/>
        <pc:sldMkLst>
          <pc:docMk/>
          <pc:sldMk cId="757192927" sldId="256"/>
        </pc:sldMkLst>
        <pc:spChg chg="mod">
          <ac:chgData name="Lim Kelvin" userId="624f6ae12bb7b72b" providerId="LiveId" clId="{A13DE652-A062-41DC-8EC2-F7B8C318C70A}" dt="2025-10-21T09:28:19.096" v="1280" actId="20577"/>
          <ac:spMkLst>
            <pc:docMk/>
            <pc:sldMk cId="757192927" sldId="256"/>
            <ac:spMk id="2" creationId="{043EFE94-5322-4960-9B38-0F770D6D74FE}"/>
          </ac:spMkLst>
        </pc:spChg>
        <pc:spChg chg="add mod">
          <ac:chgData name="Lim Kelvin" userId="624f6ae12bb7b72b" providerId="LiveId" clId="{A13DE652-A062-41DC-8EC2-F7B8C318C70A}" dt="2025-10-21T09:39:18.780" v="1515" actId="339"/>
          <ac:spMkLst>
            <pc:docMk/>
            <pc:sldMk cId="757192927" sldId="256"/>
            <ac:spMk id="6" creationId="{49A12DE3-CAC3-4769-951F-B05558026709}"/>
          </ac:spMkLst>
        </pc:spChg>
        <pc:picChg chg="add mod modCrop">
          <ac:chgData name="Lim Kelvin" userId="624f6ae12bb7b72b" providerId="LiveId" clId="{A13DE652-A062-41DC-8EC2-F7B8C318C70A}" dt="2025-10-21T09:39:20.212" v="1516" actId="1076"/>
          <ac:picMkLst>
            <pc:docMk/>
            <pc:sldMk cId="757192927" sldId="256"/>
            <ac:picMk id="5" creationId="{7AD4D267-ECA5-464A-B2CD-3D7598036D54}"/>
          </ac:picMkLst>
        </pc:picChg>
        <pc:picChg chg="add mod">
          <ac:chgData name="Lim Kelvin" userId="624f6ae12bb7b72b" providerId="LiveId" clId="{A13DE652-A062-41DC-8EC2-F7B8C318C70A}" dt="2025-10-21T09:40:40.526" v="1527"/>
          <ac:picMkLst>
            <pc:docMk/>
            <pc:sldMk cId="757192927" sldId="256"/>
            <ac:picMk id="7" creationId="{E11FCF5F-5F52-4EF6-9583-488594E5A759}"/>
          </ac:picMkLst>
        </pc:picChg>
      </pc:sldChg>
      <pc:sldChg chg="add del setBg">
        <pc:chgData name="Lim Kelvin" userId="624f6ae12bb7b72b" providerId="LiveId" clId="{A13DE652-A062-41DC-8EC2-F7B8C318C70A}" dt="2025-10-21T09:47:45.605" v="1730" actId="47"/>
        <pc:sldMkLst>
          <pc:docMk/>
          <pc:sldMk cId="399440582" sldId="257"/>
        </pc:sldMkLst>
      </pc:sldChg>
      <pc:sldChg chg="addSp delSp modSp add del mod ord setBg">
        <pc:chgData name="Lim Kelvin" userId="624f6ae12bb7b72b" providerId="LiveId" clId="{A13DE652-A062-41DC-8EC2-F7B8C318C70A}" dt="2025-10-21T09:47:40.799" v="1728"/>
        <pc:sldMkLst>
          <pc:docMk/>
          <pc:sldMk cId="3454946602" sldId="258"/>
        </pc:sldMkLst>
        <pc:spChg chg="add del">
          <ac:chgData name="Lim Kelvin" userId="624f6ae12bb7b72b" providerId="LiveId" clId="{A13DE652-A062-41DC-8EC2-F7B8C318C70A}" dt="2025-10-21T09:41:06.450" v="1531" actId="478"/>
          <ac:spMkLst>
            <pc:docMk/>
            <pc:sldMk cId="3454946602" sldId="258"/>
            <ac:spMk id="3" creationId="{9C9674BC-1100-4A95-B056-34B84BD5DD88}"/>
          </ac:spMkLst>
        </pc:spChg>
        <pc:spChg chg="add del mod">
          <ac:chgData name="Lim Kelvin" userId="624f6ae12bb7b72b" providerId="LiveId" clId="{A13DE652-A062-41DC-8EC2-F7B8C318C70A}" dt="2025-10-21T09:39:29.157" v="1518" actId="478"/>
          <ac:spMkLst>
            <pc:docMk/>
            <pc:sldMk cId="3454946602" sldId="258"/>
            <ac:spMk id="5" creationId="{23A8DE57-6030-46D0-85BC-DCE0FE311E13}"/>
          </ac:spMkLst>
        </pc:spChg>
        <pc:spChg chg="add del mod">
          <ac:chgData name="Lim Kelvin" userId="624f6ae12bb7b72b" providerId="LiveId" clId="{A13DE652-A062-41DC-8EC2-F7B8C318C70A}" dt="2025-10-21T09:42:23.660" v="1558" actId="478"/>
          <ac:spMkLst>
            <pc:docMk/>
            <pc:sldMk cId="3454946602" sldId="258"/>
            <ac:spMk id="6" creationId="{0975EC13-58A6-463F-9125-D5640A2F9FFA}"/>
          </ac:spMkLst>
        </pc:spChg>
        <pc:spChg chg="add del mod">
          <ac:chgData name="Lim Kelvin" userId="624f6ae12bb7b72b" providerId="LiveId" clId="{A13DE652-A062-41DC-8EC2-F7B8C318C70A}" dt="2025-10-21T09:42:22.519" v="1557" actId="478"/>
          <ac:spMkLst>
            <pc:docMk/>
            <pc:sldMk cId="3454946602" sldId="258"/>
            <ac:spMk id="7" creationId="{8B1A290E-AA77-4CA2-8801-8B9B465ED61F}"/>
          </ac:spMkLst>
        </pc:spChg>
        <pc:picChg chg="add del mod">
          <ac:chgData name="Lim Kelvin" userId="624f6ae12bb7b72b" providerId="LiveId" clId="{A13DE652-A062-41DC-8EC2-F7B8C318C70A}" dt="2025-10-21T09:35:30.889" v="1347" actId="478"/>
          <ac:picMkLst>
            <pc:docMk/>
            <pc:sldMk cId="3454946602" sldId="258"/>
            <ac:picMk id="4" creationId="{B65F1CBC-E509-48B0-844B-8B35BD582E61}"/>
          </ac:picMkLst>
        </pc:picChg>
      </pc:sldChg>
      <pc:sldChg chg="addSp delSp modSp add mod">
        <pc:chgData name="Lim Kelvin" userId="624f6ae12bb7b72b" providerId="LiveId" clId="{A13DE652-A062-41DC-8EC2-F7B8C318C70A}" dt="2025-10-21T09:54:23.548" v="2285" actId="11529"/>
        <pc:sldMkLst>
          <pc:docMk/>
          <pc:sldMk cId="2999397548" sldId="259"/>
        </pc:sldMkLst>
        <pc:spChg chg="add del mod">
          <ac:chgData name="Lim Kelvin" userId="624f6ae12bb7b72b" providerId="LiveId" clId="{A13DE652-A062-41DC-8EC2-F7B8C318C70A}" dt="2025-10-21T09:46:03.463" v="1631" actId="478"/>
          <ac:spMkLst>
            <pc:docMk/>
            <pc:sldMk cId="2999397548" sldId="259"/>
            <ac:spMk id="4" creationId="{587BDA3A-D786-4091-8F32-DE790F671D81}"/>
          </ac:spMkLst>
        </pc:spChg>
        <pc:spChg chg="del">
          <ac:chgData name="Lim Kelvin" userId="624f6ae12bb7b72b" providerId="LiveId" clId="{A13DE652-A062-41DC-8EC2-F7B8C318C70A}" dt="2025-10-21T09:46:52.608" v="1634" actId="478"/>
          <ac:spMkLst>
            <pc:docMk/>
            <pc:sldMk cId="2999397548" sldId="259"/>
            <ac:spMk id="6" creationId="{49A12DE3-CAC3-4769-951F-B05558026709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8" creationId="{112C52D9-757F-4CA6-83CA-51B165DA4122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9" creationId="{E93C9C59-2720-4702-A234-DAA070EC2956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0" creationId="{B80F0970-8AC7-4D6B-B358-AFE7BB991D2F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1" creationId="{DC6E80CD-4FBF-4E3F-BA97-F286CB0D3B31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2" creationId="{968E9818-1422-4D35-B3B5-758A542C7F7D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3" creationId="{87B0B3F1-62A9-4BF4-A6B4-082643172884}"/>
          </ac:spMkLst>
        </pc:spChg>
        <pc:spChg chg="add del mod">
          <ac:chgData name="Lim Kelvin" userId="624f6ae12bb7b72b" providerId="LiveId" clId="{A13DE652-A062-41DC-8EC2-F7B8C318C70A}" dt="2025-10-21T09:46:51.419" v="1633" actId="478"/>
          <ac:spMkLst>
            <pc:docMk/>
            <pc:sldMk cId="2999397548" sldId="259"/>
            <ac:spMk id="14" creationId="{F74BABA9-56AE-4733-9869-02DB677BC718}"/>
          </ac:spMkLst>
        </pc:spChg>
        <pc:spChg chg="add del mod">
          <ac:chgData name="Lim Kelvin" userId="624f6ae12bb7b72b" providerId="LiveId" clId="{A13DE652-A062-41DC-8EC2-F7B8C318C70A}" dt="2025-10-21T09:41:58.041" v="1552"/>
          <ac:spMkLst>
            <pc:docMk/>
            <pc:sldMk cId="2999397548" sldId="259"/>
            <ac:spMk id="15" creationId="{2535DFDC-D72E-4EA9-B3FC-BC1EF62EAF34}"/>
          </ac:spMkLst>
        </pc:spChg>
        <pc:spChg chg="add del mod">
          <ac:chgData name="Lim Kelvin" userId="624f6ae12bb7b72b" providerId="LiveId" clId="{A13DE652-A062-41DC-8EC2-F7B8C318C70A}" dt="2025-10-21T09:50:19.163" v="2022" actId="478"/>
          <ac:spMkLst>
            <pc:docMk/>
            <pc:sldMk cId="2999397548" sldId="259"/>
            <ac:spMk id="18" creationId="{D216B396-9CDB-47D3-ACDE-8A7B97C2D5B2}"/>
          </ac:spMkLst>
        </pc:spChg>
        <pc:spChg chg="add del">
          <ac:chgData name="Lim Kelvin" userId="624f6ae12bb7b72b" providerId="LiveId" clId="{A13DE652-A062-41DC-8EC2-F7B8C318C70A}" dt="2025-10-21T09:50:46.336" v="2024" actId="11529"/>
          <ac:spMkLst>
            <pc:docMk/>
            <pc:sldMk cId="2999397548" sldId="259"/>
            <ac:spMk id="19" creationId="{E6B175E3-389B-480D-B145-639971CC641D}"/>
          </ac:spMkLst>
        </pc:spChg>
        <pc:spChg chg="add del">
          <ac:chgData name="Lim Kelvin" userId="624f6ae12bb7b72b" providerId="LiveId" clId="{A13DE652-A062-41DC-8EC2-F7B8C318C70A}" dt="2025-10-21T09:51:11.643" v="2026" actId="11529"/>
          <ac:spMkLst>
            <pc:docMk/>
            <pc:sldMk cId="2999397548" sldId="259"/>
            <ac:spMk id="20" creationId="{AEDFD309-2A46-4522-969B-153A4DA092A1}"/>
          </ac:spMkLst>
        </pc:spChg>
        <pc:spChg chg="add del">
          <ac:chgData name="Lim Kelvin" userId="624f6ae12bb7b72b" providerId="LiveId" clId="{A13DE652-A062-41DC-8EC2-F7B8C318C70A}" dt="2025-10-21T09:51:32.042" v="2028" actId="11529"/>
          <ac:spMkLst>
            <pc:docMk/>
            <pc:sldMk cId="2999397548" sldId="259"/>
            <ac:spMk id="21" creationId="{78312646-F4D0-42B6-A531-A1947306590E}"/>
          </ac:spMkLst>
        </pc:spChg>
        <pc:spChg chg="add del">
          <ac:chgData name="Lim Kelvin" userId="624f6ae12bb7b72b" providerId="LiveId" clId="{A13DE652-A062-41DC-8EC2-F7B8C318C70A}" dt="2025-10-21T09:51:55.566" v="2032" actId="478"/>
          <ac:spMkLst>
            <pc:docMk/>
            <pc:sldMk cId="2999397548" sldId="259"/>
            <ac:spMk id="22" creationId="{53FC5F7F-287A-44CF-93CE-ECCE7DD85BDF}"/>
          </ac:spMkLst>
        </pc:spChg>
        <pc:spChg chg="add del">
          <ac:chgData name="Lim Kelvin" userId="624f6ae12bb7b72b" providerId="LiveId" clId="{A13DE652-A062-41DC-8EC2-F7B8C318C70A}" dt="2025-10-21T09:51:54.593" v="2031" actId="478"/>
          <ac:spMkLst>
            <pc:docMk/>
            <pc:sldMk cId="2999397548" sldId="259"/>
            <ac:spMk id="23" creationId="{8D2C7E60-2608-48D6-A778-25252F379620}"/>
          </ac:spMkLst>
        </pc:spChg>
        <pc:spChg chg="add del">
          <ac:chgData name="Lim Kelvin" userId="624f6ae12bb7b72b" providerId="LiveId" clId="{A13DE652-A062-41DC-8EC2-F7B8C318C70A}" dt="2025-10-21T09:52:08.020" v="2034" actId="11529"/>
          <ac:spMkLst>
            <pc:docMk/>
            <pc:sldMk cId="2999397548" sldId="259"/>
            <ac:spMk id="24" creationId="{D7DC476B-0EF2-46A9-B958-55DA99A9B5F9}"/>
          </ac:spMkLst>
        </pc:spChg>
        <pc:spChg chg="add del mod">
          <ac:chgData name="Lim Kelvin" userId="624f6ae12bb7b72b" providerId="LiveId" clId="{A13DE652-A062-41DC-8EC2-F7B8C318C70A}" dt="2025-10-21T09:53:07.424" v="2043" actId="11529"/>
          <ac:spMkLst>
            <pc:docMk/>
            <pc:sldMk cId="2999397548" sldId="259"/>
            <ac:spMk id="25" creationId="{0047D17A-0668-401F-817C-23D1873A6E6A}"/>
          </ac:spMkLst>
        </pc:spChg>
        <pc:spChg chg="add del mod">
          <ac:chgData name="Lim Kelvin" userId="624f6ae12bb7b72b" providerId="LiveId" clId="{A13DE652-A062-41DC-8EC2-F7B8C318C70A}" dt="2025-10-21T09:54:23.548" v="2285" actId="11529"/>
          <ac:spMkLst>
            <pc:docMk/>
            <pc:sldMk cId="2999397548" sldId="259"/>
            <ac:spMk id="26" creationId="{E264F8AC-B54E-4F9B-A6C4-9A84A690C4CF}"/>
          </ac:spMkLst>
        </pc:spChg>
        <pc:picChg chg="del">
          <ac:chgData name="Lim Kelvin" userId="624f6ae12bb7b72b" providerId="LiveId" clId="{A13DE652-A062-41DC-8EC2-F7B8C318C70A}" dt="2025-10-21T09:46:47.889" v="1632" actId="478"/>
          <ac:picMkLst>
            <pc:docMk/>
            <pc:sldMk cId="2999397548" sldId="259"/>
            <ac:picMk id="5" creationId="{7AD4D267-ECA5-464A-B2CD-3D7598036D54}"/>
          </ac:picMkLst>
        </pc:picChg>
        <pc:picChg chg="del">
          <ac:chgData name="Lim Kelvin" userId="624f6ae12bb7b72b" providerId="LiveId" clId="{A13DE652-A062-41DC-8EC2-F7B8C318C70A}" dt="2025-10-21T09:42:08.439" v="1554" actId="478"/>
          <ac:picMkLst>
            <pc:docMk/>
            <pc:sldMk cId="2999397548" sldId="259"/>
            <ac:picMk id="7" creationId="{E11FCF5F-5F52-4EF6-9583-488594E5A759}"/>
          </ac:picMkLst>
        </pc:picChg>
        <pc:picChg chg="add mod">
          <ac:chgData name="Lim Kelvin" userId="624f6ae12bb7b72b" providerId="LiveId" clId="{A13DE652-A062-41DC-8EC2-F7B8C318C70A}" dt="2025-10-21T09:46:59.632" v="1636" actId="1076"/>
          <ac:picMkLst>
            <pc:docMk/>
            <pc:sldMk cId="2999397548" sldId="259"/>
            <ac:picMk id="17" creationId="{B9D120DF-EC88-4E44-8142-76CAD9AA4BBB}"/>
          </ac:picMkLst>
        </pc:picChg>
      </pc:sldChg>
      <pc:sldChg chg="add setBg">
        <pc:chgData name="Lim Kelvin" userId="624f6ae12bb7b72b" providerId="LiveId" clId="{A13DE652-A062-41DC-8EC2-F7B8C318C70A}" dt="2025-10-21T09:48:04.010" v="1765"/>
        <pc:sldMkLst>
          <pc:docMk/>
          <pc:sldMk cId="111804649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C0CD0-5C31-4008-9DE5-F7C2E3AF5B55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3D86B-510C-4FF8-9ACA-988475AA5E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86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926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18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420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687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67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53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567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024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45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56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9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50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60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193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551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061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386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313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745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32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42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51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869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000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607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15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94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5873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013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833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681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35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3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95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50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406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61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D86B-510C-4FF8-9ACA-988475AA5E7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49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5A0-9E59-4656-ACFB-B5101A6D6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B91FE-47D3-4468-8E72-8320B8C74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833DD-FAAA-46DA-9F26-5AE56680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87343-8BA3-437F-820E-F22054BD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37885-8C83-46FA-88A8-B313A79C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06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71DB-8101-40EF-A47D-DCE3F41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2C00-A6B5-4535-9CB4-DED186989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F6B88-FDBF-467A-A40E-4B7B0896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9030C-8CFC-4C2E-B01D-110BA8FA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27366-B9D6-4217-B9D0-DC08745A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35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A8F2F-44CB-4942-9BAB-FB9C04688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4EA79-49D6-47B8-9437-1F396B855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30664-CB81-4422-A42B-D5562CC1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66651-AC69-45D0-84E5-364952AB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81036-C880-4B6B-A6FC-050F18BB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0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A985-1220-4A76-9D2D-CBBA6662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F56A-E6E6-4EBC-AABB-B9C5640B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C06FE-0401-44D0-90A2-06C7F445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BBEAD-2347-4161-BBEB-DF1ACB9C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FF0A-0DF7-4DB0-BDB0-669EB808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43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AADC-B1D8-4BB2-84FF-74DE9BE4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4FDAE-91B9-4A03-98F0-224A65D7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B2159-EAC4-49ED-BFF9-C2D647D9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F0BB-E10B-4543-9F26-88D42B16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681BC-43F2-4186-9A16-B04D22D9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35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39CA-6C37-4849-9249-7B5F4C4B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2215-4462-4825-BC36-C583376BC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6FDAD-8165-4730-BC6F-0A3D8891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14338-9F4B-4ADC-A8AE-38E6F153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57C5-7427-4C21-B76F-1D09154B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D6FEB-BFC3-4A54-87C2-57921CD0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40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A284-BFC1-4F1D-A008-A816686D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2B563-6F98-4E59-B2CE-47356FAE2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24694-0F89-45A4-B7B8-991E772BF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F2EC8-5F88-4CEC-BC03-48D335EA9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28127-E2D5-463E-A57B-4CF1504FC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701D8-0B3B-4443-A582-E86556C5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C9AEB-688C-47F3-B6D7-4FA62B31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EE847-00AE-4894-BF7D-3753AAFA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20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608B-B2EE-4CC2-9F40-B0583230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2DE36-BDDE-43CF-8D12-7F0052E0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5A337-C39C-4DA7-953A-12AE67AC4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D9569-B161-409D-B437-3E794341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66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0CAE2-D5BD-43D4-AF1D-C2289C72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6CA8C-7B86-44B0-897D-2956AB8D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A6506-FFC6-45D2-A8D9-0FF02C3A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7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243-9AFF-4946-8091-281823FF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4AC7C-9370-4F08-AA33-78C6922C9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B6EFA-DBAA-417F-8D4C-A1CC399E8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26BDD-534F-4B58-AA79-176D84EA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8AAEB-D0C6-4DAF-8278-6C3C68D8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EDB6E-04F6-44EA-8EE0-2A769F69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34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8CC2-E72D-4918-AABC-451A336D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A89A00-A6D5-494E-9135-4643AB6CA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BE284-D176-41CD-BC24-638102C7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12CF1-CA9C-41FE-BD51-141563F9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4730A-1702-4F72-9083-21A5F665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A6957-CF1F-4945-BC4D-E56B7620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35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02D01-F2D7-474C-80A0-175335BD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3046B-CE6C-498E-A81E-EC51DBEC1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912DB-B22C-4DC5-B1A3-C06C3DB55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BEF1A-D250-46AF-B773-CFAA0E395152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2E23-0122-4CD4-A4F6-1E776BF46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1DE8-7735-453C-B555-21313DB9C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E91A3-19C2-4E36-AF18-8C261306D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29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kc4czREPv" TargetMode="External"/><Relationship Id="rId7" Type="http://schemas.openxmlformats.org/officeDocument/2006/relationships/hyperlink" Target="https://www.youtube.com/watch?v=IQFUR9V2y3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bile01.com/topicdetail.php?f=296&amp;t=7179467" TargetMode="External"/><Relationship Id="rId5" Type="http://schemas.openxmlformats.org/officeDocument/2006/relationships/hyperlink" Target="https://www.youtube.com/watch?v=lpLAkVIkGSk" TargetMode="External"/><Relationship Id="rId4" Type="http://schemas.openxmlformats.org/officeDocument/2006/relationships/hyperlink" Target="https://www.youtube.com/watch?v=hpFP2EzZ3W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488">
              <a:srgbClr val="142440"/>
            </a:gs>
            <a:gs pos="0">
              <a:schemeClr val="accent1">
                <a:lumMod val="85000"/>
              </a:schemeClr>
            </a:gs>
            <a:gs pos="9000">
              <a:schemeClr val="accent1">
                <a:lumMod val="70000"/>
              </a:schemeClr>
            </a:gs>
            <a:gs pos="21000">
              <a:schemeClr val="accent1">
                <a:lumMod val="50000"/>
              </a:schemeClr>
            </a:gs>
            <a:gs pos="97000">
              <a:schemeClr val="accent1">
                <a:lumMod val="3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146355-D7E4-4690-BADB-545B9BBB4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26" y="0"/>
            <a:ext cx="122868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E90A8-EA1E-4720-B057-46F6A6373C4A}"/>
              </a:ext>
            </a:extLst>
          </p:cNvPr>
          <p:cNvSpPr txBox="1"/>
          <p:nvPr/>
        </p:nvSpPr>
        <p:spPr>
          <a:xfrm>
            <a:off x="1048226" y="2785746"/>
            <a:ext cx="2686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A9D2EF"/>
                </a:solidFill>
                <a:latin typeface="+mn-ea"/>
              </a:rPr>
              <a:t>組員：林偉翔</a:t>
            </a:r>
            <a:r>
              <a:rPr lang="en-US" altLang="zh-CN" sz="1000" dirty="0">
                <a:solidFill>
                  <a:srgbClr val="A9D2EF"/>
                </a:solidFill>
                <a:latin typeface="+mn-ea"/>
              </a:rPr>
              <a:t>01257174</a:t>
            </a:r>
            <a:r>
              <a:rPr lang="zh-CN" altLang="en-US" sz="1100" dirty="0">
                <a:solidFill>
                  <a:srgbClr val="A9D2EF"/>
                </a:solidFill>
                <a:latin typeface="+mn-ea"/>
              </a:rPr>
              <a:t>、許能翔</a:t>
            </a:r>
            <a:r>
              <a:rPr lang="en-US" altLang="zh-CN" sz="1000" dirty="0">
                <a:solidFill>
                  <a:srgbClr val="A9D2EF"/>
                </a:solidFill>
                <a:latin typeface="+mn-ea"/>
              </a:rPr>
              <a:t>0125717x</a:t>
            </a:r>
            <a:endParaRPr lang="en-US" altLang="zh-CN" sz="1100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3B7B-3884-496C-B0B2-E976F7621D17}"/>
              </a:ext>
            </a:extLst>
          </p:cNvPr>
          <p:cNvSpPr txBox="1"/>
          <p:nvPr/>
        </p:nvSpPr>
        <p:spPr>
          <a:xfrm>
            <a:off x="1048226" y="1622108"/>
            <a:ext cx="2990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A9D2EF"/>
                </a:solidFill>
                <a:latin typeface="+mj-ea"/>
                <a:ea typeface="+mj-ea"/>
              </a:rPr>
              <a:t>Intel’s next gen</a:t>
            </a:r>
            <a:r>
              <a:rPr lang="zh-CN" altLang="en-US" sz="1200" b="1" dirty="0">
                <a:solidFill>
                  <a:srgbClr val="A9D2EF"/>
                </a:solidFill>
                <a:latin typeface="+mj-ea"/>
                <a:ea typeface="+mj-ea"/>
              </a:rPr>
              <a:t>半導體工藝</a:t>
            </a:r>
            <a:endParaRPr lang="zh-TW" altLang="en-US" sz="1200" b="1" dirty="0">
              <a:solidFill>
                <a:srgbClr val="A9D2E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939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6A466-5918-4060-BE9B-E6620DF78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28142-9367-4420-9E2B-914B7A091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7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err="1">
                <a:solidFill>
                  <a:srgbClr val="A9D2EF"/>
                </a:solidFill>
                <a:latin typeface="+mn-ea"/>
              </a:rPr>
              <a:t>PowerVia</a:t>
            </a:r>
            <a:endParaRPr lang="en-US" altLang="zh-CN" sz="6600" b="1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F5AF1-5BFE-4567-939F-651167F4BBD9}"/>
              </a:ext>
            </a:extLst>
          </p:cNvPr>
          <p:cNvSpPr txBox="1"/>
          <p:nvPr/>
        </p:nvSpPr>
        <p:spPr>
          <a:xfrm>
            <a:off x="4209048" y="2367002"/>
            <a:ext cx="3773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A9D2EF"/>
                </a:solidFill>
                <a:latin typeface="+mn-ea"/>
              </a:rPr>
              <a:t>背面供電</a:t>
            </a:r>
            <a:endParaRPr lang="en-US" altLang="zh-CN" sz="4800" b="1" dirty="0">
              <a:solidFill>
                <a:srgbClr val="A9D2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738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8FF303-7814-401A-8C39-A88931BC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AC77E-1A97-46F9-8668-99566FDE1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2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E281F-9A53-4E21-8699-0A1F64FD6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1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EBB12-7D0C-4F20-895C-F121D273E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4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rgbClr val="A9D2EF"/>
                </a:solidFill>
                <a:latin typeface="+mn-ea"/>
              </a:rPr>
              <a:t>RibbonFET</a:t>
            </a:r>
            <a:endParaRPr lang="en-US" altLang="zh-CN" sz="5400" b="1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8ED74-9FBE-4C7A-A541-4B92BC6CFCB5}"/>
              </a:ext>
            </a:extLst>
          </p:cNvPr>
          <p:cNvSpPr txBox="1"/>
          <p:nvPr/>
        </p:nvSpPr>
        <p:spPr>
          <a:xfrm>
            <a:off x="4098717" y="3598277"/>
            <a:ext cx="3773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A9D2EF"/>
                </a:solidFill>
                <a:latin typeface="+mn-ea"/>
              </a:rPr>
              <a:t>aka GAA</a:t>
            </a:r>
          </a:p>
        </p:txBody>
      </p:sp>
    </p:spTree>
    <p:extLst>
      <p:ext uri="{BB962C8B-B14F-4D97-AF65-F5344CB8AC3E}">
        <p14:creationId xmlns:p14="http://schemas.microsoft.com/office/powerpoint/2010/main" val="269249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85FD2-52B7-42FE-8DFC-18F166301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6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4B9F-4136-4D35-9749-16DA1A17C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E659A-E221-4A21-89DD-7F3F168D8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28912" r="5220" b="8333"/>
          <a:stretch/>
        </p:blipFill>
        <p:spPr>
          <a:xfrm>
            <a:off x="1550670" y="1122363"/>
            <a:ext cx="9090660" cy="4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6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837F1-A2A0-488A-8BF4-E44857FE4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7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C05ED-11BA-4FEB-AC18-F0065358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3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3A5E6-B6FA-4858-A6C1-E9D95F437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A5D7-5FFA-4F33-A903-AAF0BD2CC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14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36CF1-32A6-4FAF-A1A2-E0F6ABB0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9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556B6-826F-4222-91C5-9BB299B07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rgbClr val="A9D2EF"/>
                </a:solidFill>
                <a:latin typeface="+mn-ea"/>
              </a:rPr>
              <a:t>Foveros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 3D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F5AF1-5BFE-4567-939F-651167F4BBD9}"/>
              </a:ext>
            </a:extLst>
          </p:cNvPr>
          <p:cNvSpPr txBox="1"/>
          <p:nvPr/>
        </p:nvSpPr>
        <p:spPr>
          <a:xfrm>
            <a:off x="4209048" y="2830552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X3D by intel</a:t>
            </a:r>
          </a:p>
        </p:txBody>
      </p:sp>
    </p:spTree>
    <p:extLst>
      <p:ext uri="{BB962C8B-B14F-4D97-AF65-F5344CB8AC3E}">
        <p14:creationId xmlns:p14="http://schemas.microsoft.com/office/powerpoint/2010/main" val="861408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3FEC6-F60C-45E0-8368-02565C87F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9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A581D-5963-449C-8AAE-A0253CBD1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0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面相企業級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74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4245561" y="2875002"/>
            <a:ext cx="3773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A9D2EF"/>
                </a:solidFill>
                <a:latin typeface="+mn-ea"/>
              </a:rPr>
              <a:t>前置</a:t>
            </a:r>
            <a:endParaRPr lang="en-US" altLang="zh-CN" sz="8000" b="1" dirty="0">
              <a:solidFill>
                <a:srgbClr val="A9D2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6494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5C836-877F-4B00-89EF-FCEE99EBE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3686D-375E-4842-A58E-0D3A8BB90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2387"/>
            <a:ext cx="120015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面相消費級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058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03FDE-5293-4446-9FD7-08D6C285B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63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3000">
              <a:schemeClr val="accent1">
                <a:lumMod val="50000"/>
              </a:schemeClr>
            </a:gs>
            <a:gs pos="27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B407D-F050-4179-BDD8-3F75852B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46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0" y="0"/>
            <a:ext cx="377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err="1">
                <a:solidFill>
                  <a:srgbClr val="A9D2EF"/>
                </a:solidFill>
                <a:latin typeface="+mn-ea"/>
              </a:rPr>
              <a:t>Refference</a:t>
            </a:r>
            <a:endParaRPr lang="en-US" altLang="zh-CN" sz="4400" b="1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F7DA6-C80F-47D6-8665-7F239F8237F8}"/>
              </a:ext>
            </a:extLst>
          </p:cNvPr>
          <p:cNvSpPr txBox="1"/>
          <p:nvPr/>
        </p:nvSpPr>
        <p:spPr>
          <a:xfrm>
            <a:off x="1674312" y="1689540"/>
            <a:ext cx="840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A9D2EF"/>
                </a:solidFill>
                <a:hlinkClick r:id="rId3"/>
              </a:rPr>
              <a:t>上手体验英特尔下一代芯片，还参观了晶圆厂！</a:t>
            </a:r>
            <a:endParaRPr lang="zh-TW" altLang="en-US" sz="1600" dirty="0">
              <a:solidFill>
                <a:srgbClr val="A9D2E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351B8-37CC-40F5-B1E4-D0C1DEBE68C7}"/>
              </a:ext>
            </a:extLst>
          </p:cNvPr>
          <p:cNvSpPr txBox="1"/>
          <p:nvPr/>
        </p:nvSpPr>
        <p:spPr>
          <a:xfrm>
            <a:off x="1674312" y="2418318"/>
            <a:ext cx="7744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9D2EF"/>
                </a:solidFill>
                <a:hlinkClick r:id="rId4"/>
              </a:rPr>
              <a:t>Direct Connect 2025 | Front-End Technology Update with Ben Sell &amp; Myung-</a:t>
            </a:r>
            <a:r>
              <a:rPr lang="en-US" altLang="zh-TW" sz="1600" dirty="0" err="1">
                <a:solidFill>
                  <a:srgbClr val="A9D2EF"/>
                </a:solidFill>
                <a:hlinkClick r:id="rId4"/>
              </a:rPr>
              <a:t>Hee</a:t>
            </a:r>
            <a:r>
              <a:rPr lang="en-US" altLang="zh-TW" sz="1600" dirty="0">
                <a:solidFill>
                  <a:srgbClr val="A9D2EF"/>
                </a:solidFill>
                <a:hlinkClick r:id="rId4"/>
              </a:rPr>
              <a:t> Na | Intel</a:t>
            </a:r>
            <a:endParaRPr lang="zh-TW" altLang="en-US" sz="1600" dirty="0">
              <a:solidFill>
                <a:srgbClr val="A9D2E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DB467-E417-45E0-B61F-112400EF27AA}"/>
              </a:ext>
            </a:extLst>
          </p:cNvPr>
          <p:cNvSpPr txBox="1"/>
          <p:nvPr/>
        </p:nvSpPr>
        <p:spPr>
          <a:xfrm>
            <a:off x="1674312" y="315693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1600" dirty="0">
                <a:solidFill>
                  <a:srgbClr val="A9D2EF"/>
                </a:solidFill>
                <a:hlinkClick r:id="rId5"/>
              </a:rPr>
              <a:t>Intel 18A overview</a:t>
            </a:r>
            <a:endParaRPr lang="zh-TW" altLang="en-US" sz="1600" dirty="0">
              <a:solidFill>
                <a:srgbClr val="A9D2E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8CDAE-1D65-438C-A601-665CB90964FC}"/>
              </a:ext>
            </a:extLst>
          </p:cNvPr>
          <p:cNvSpPr txBox="1"/>
          <p:nvPr/>
        </p:nvSpPr>
        <p:spPr>
          <a:xfrm>
            <a:off x="5994986" y="1699376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</a:t>
            </a:r>
            <a:r>
              <a:rPr lang="en-US" altLang="zh-CN" sz="1600" dirty="0" err="1">
                <a:solidFill>
                  <a:srgbClr val="A9D2EF"/>
                </a:solidFill>
                <a:latin typeface="+mn-ea"/>
              </a:rPr>
              <a:t>Geekerwan</a:t>
            </a:r>
            <a:endParaRPr lang="en-US" altLang="zh-CN" sz="1600" dirty="0">
              <a:solidFill>
                <a:srgbClr val="A9D2EF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1FD6D-5022-4869-8749-74F276139586}"/>
              </a:ext>
            </a:extLst>
          </p:cNvPr>
          <p:cNvSpPr txBox="1"/>
          <p:nvPr/>
        </p:nvSpPr>
        <p:spPr>
          <a:xfrm>
            <a:off x="9248274" y="2413343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Intel foundry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800F9-B43D-4113-BC34-D83E6D4C27E1}"/>
              </a:ext>
            </a:extLst>
          </p:cNvPr>
          <p:cNvSpPr txBox="1"/>
          <p:nvPr/>
        </p:nvSpPr>
        <p:spPr>
          <a:xfrm>
            <a:off x="3355385" y="3156932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Intel foundry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1AC30-27C3-49E5-9456-6E40D2B118EE}"/>
              </a:ext>
            </a:extLst>
          </p:cNvPr>
          <p:cNvSpPr txBox="1"/>
          <p:nvPr/>
        </p:nvSpPr>
        <p:spPr>
          <a:xfrm>
            <a:off x="1674312" y="3875874"/>
            <a:ext cx="9558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1600" dirty="0">
                <a:hlinkClick r:id="rId6"/>
              </a:rPr>
              <a:t>Intel ITT 2025</a:t>
            </a:r>
            <a:r>
              <a:rPr lang="zh-TW" altLang="en-GB" sz="1600" dirty="0">
                <a:hlinkClick r:id="rId6"/>
              </a:rPr>
              <a:t>：</a:t>
            </a:r>
            <a:r>
              <a:rPr lang="zh-TW" altLang="en-US" sz="1600" dirty="0">
                <a:hlinkClick r:id="rId6"/>
              </a:rPr>
              <a:t>以 </a:t>
            </a:r>
            <a:r>
              <a:rPr lang="en-GB" altLang="zh-TW" sz="1600" dirty="0" err="1">
                <a:hlinkClick r:id="rId6"/>
              </a:rPr>
              <a:t>RibbonFET</a:t>
            </a:r>
            <a:r>
              <a:rPr lang="en-GB" altLang="zh-TW" sz="1600" dirty="0">
                <a:hlinkClick r:id="rId6"/>
              </a:rPr>
              <a:t> </a:t>
            </a:r>
            <a:r>
              <a:rPr lang="zh-TW" altLang="en-US" sz="1600" dirty="0">
                <a:hlinkClick r:id="rId6"/>
              </a:rPr>
              <a:t>與 </a:t>
            </a:r>
            <a:r>
              <a:rPr lang="en-GB" altLang="zh-TW" sz="1600" dirty="0" err="1">
                <a:hlinkClick r:id="rId6"/>
              </a:rPr>
              <a:t>PowerVia</a:t>
            </a:r>
            <a:r>
              <a:rPr lang="en-GB" altLang="zh-TW" sz="1600" dirty="0">
                <a:hlinkClick r:id="rId6"/>
              </a:rPr>
              <a:t> </a:t>
            </a:r>
            <a:r>
              <a:rPr lang="zh-TW" altLang="en-US" sz="1600" dirty="0">
                <a:hlinkClick r:id="rId6"/>
              </a:rPr>
              <a:t>組合 </a:t>
            </a:r>
            <a:r>
              <a:rPr lang="en-US" altLang="zh-TW" sz="1600" dirty="0">
                <a:hlinkClick r:id="rId6"/>
              </a:rPr>
              <a:t>18</a:t>
            </a:r>
            <a:r>
              <a:rPr lang="en-GB" altLang="zh-TW" sz="1600" dirty="0">
                <a:hlinkClick r:id="rId6"/>
              </a:rPr>
              <a:t>A </a:t>
            </a:r>
            <a:r>
              <a:rPr lang="zh-TW" altLang="en-US" sz="1600" dirty="0">
                <a:hlinkClick r:id="rId6"/>
              </a:rPr>
              <a:t>製程重回頂尖晶圓製造能力</a:t>
            </a:r>
            <a:endParaRPr lang="zh-TW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E5D1A-AD19-41E6-9CF1-40740E834C61}"/>
              </a:ext>
            </a:extLst>
          </p:cNvPr>
          <p:cNvSpPr txBox="1"/>
          <p:nvPr/>
        </p:nvSpPr>
        <p:spPr>
          <a:xfrm>
            <a:off x="8700205" y="3856235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Mobile01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DD9A6-687C-40E3-A98E-8BB98E094ABE}"/>
              </a:ext>
            </a:extLst>
          </p:cNvPr>
          <p:cNvSpPr txBox="1"/>
          <p:nvPr/>
        </p:nvSpPr>
        <p:spPr>
          <a:xfrm>
            <a:off x="1674312" y="4559063"/>
            <a:ext cx="6510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7"/>
              </a:rPr>
              <a:t>Driving the Future of Multi-Chip Compute | Intel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169A9-CE19-480A-A870-2A010D16F3B2}"/>
              </a:ext>
            </a:extLst>
          </p:cNvPr>
          <p:cNvSpPr txBox="1"/>
          <p:nvPr/>
        </p:nvSpPr>
        <p:spPr>
          <a:xfrm>
            <a:off x="6332449" y="4589841"/>
            <a:ext cx="377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9D2EF"/>
                </a:solidFill>
                <a:latin typeface="+mn-ea"/>
              </a:rPr>
              <a:t>By Intel foundry</a:t>
            </a:r>
          </a:p>
        </p:txBody>
      </p:sp>
    </p:spTree>
    <p:extLst>
      <p:ext uri="{BB962C8B-B14F-4D97-AF65-F5344CB8AC3E}">
        <p14:creationId xmlns:p14="http://schemas.microsoft.com/office/powerpoint/2010/main" val="2909660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冷知識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1902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“P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核快被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E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核幹掉了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1191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E94-5322-4960-9B38-0F770D6D7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674BC-1100-4A95-B056-34B84BD5D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17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352-D2F3-4CF4-B9B2-4F2304438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892"/>
            <a:ext cx="12192000" cy="56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“Meteor lake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的革新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826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“Arrow lake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的烙賽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833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簡單帶過</a:t>
            </a:r>
            <a:r>
              <a:rPr lang="en-US" altLang="zh-CN" sz="5400" b="1" dirty="0" err="1">
                <a:solidFill>
                  <a:srgbClr val="A9D2EF"/>
                </a:solidFill>
                <a:latin typeface="+mn-ea"/>
              </a:rPr>
              <a:t>FinFET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574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514BA2-4706-4114-A67B-821BF4A77BA5}"/>
              </a:ext>
            </a:extLst>
          </p:cNvPr>
          <p:cNvSpPr txBox="1"/>
          <p:nvPr/>
        </p:nvSpPr>
        <p:spPr>
          <a:xfrm>
            <a:off x="2530768" y="2865477"/>
            <a:ext cx="72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“</a:t>
            </a:r>
            <a:r>
              <a:rPr lang="zh-CN" altLang="en-US" sz="5400" b="1" dirty="0">
                <a:solidFill>
                  <a:srgbClr val="A9D2EF"/>
                </a:solidFill>
                <a:latin typeface="+mn-ea"/>
              </a:rPr>
              <a:t>簡單帶過</a:t>
            </a:r>
            <a:r>
              <a:rPr lang="en-US" altLang="zh-CN" sz="5400" b="1" dirty="0" err="1">
                <a:solidFill>
                  <a:srgbClr val="A9D2EF"/>
                </a:solidFill>
                <a:latin typeface="+mn-ea"/>
              </a:rPr>
              <a:t>FinFET</a:t>
            </a:r>
            <a:r>
              <a:rPr lang="en-US" altLang="zh-CN" sz="5400" b="1" dirty="0">
                <a:solidFill>
                  <a:srgbClr val="A9D2EF"/>
                </a:solidFill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324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8000">
              <a:schemeClr val="accent1">
                <a:lumMod val="40000"/>
              </a:schemeClr>
            </a:gs>
            <a:gs pos="18000">
              <a:schemeClr val="accent1">
                <a:lumMod val="40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8FC21-C704-4361-B790-6D8B6E172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4" t="24415" r="23997" b="24502"/>
          <a:stretch/>
        </p:blipFill>
        <p:spPr>
          <a:xfrm>
            <a:off x="4369027" y="1677389"/>
            <a:ext cx="3526972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7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195</Words>
  <Application>Microsoft Office PowerPoint</Application>
  <PresentationFormat>Widescreen</PresentationFormat>
  <Paragraphs>66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新細明體</vt:lpstr>
      <vt:lpstr>等线</vt:lpstr>
      <vt:lpstr>等线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Kelvin</dc:creator>
  <cp:lastModifiedBy>Lim Kelvin</cp:lastModifiedBy>
  <cp:revision>11</cp:revision>
  <dcterms:created xsi:type="dcterms:W3CDTF">2025-10-21T09:19:17Z</dcterms:created>
  <dcterms:modified xsi:type="dcterms:W3CDTF">2025-10-26T16:33:47Z</dcterms:modified>
</cp:coreProperties>
</file>